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2" r:id="rId2"/>
    <p:sldMasterId id="2147483764" r:id="rId3"/>
    <p:sldMasterId id="2147484232" r:id="rId4"/>
    <p:sldMasterId id="2147484244" r:id="rId5"/>
    <p:sldMasterId id="2147484256" r:id="rId6"/>
  </p:sldMasterIdLst>
  <p:notesMasterIdLst>
    <p:notesMasterId r:id="rId26"/>
  </p:notesMasterIdLst>
  <p:handoutMasterIdLst>
    <p:handoutMasterId r:id="rId27"/>
  </p:handoutMasterIdLst>
  <p:sldIdLst>
    <p:sldId id="430" r:id="rId7"/>
    <p:sldId id="460" r:id="rId8"/>
    <p:sldId id="439" r:id="rId9"/>
    <p:sldId id="464" r:id="rId10"/>
    <p:sldId id="466" r:id="rId11"/>
    <p:sldId id="458" r:id="rId12"/>
    <p:sldId id="470" r:id="rId13"/>
    <p:sldId id="467" r:id="rId14"/>
    <p:sldId id="468" r:id="rId15"/>
    <p:sldId id="469" r:id="rId16"/>
    <p:sldId id="471" r:id="rId17"/>
    <p:sldId id="476" r:id="rId18"/>
    <p:sldId id="432" r:id="rId19"/>
    <p:sldId id="441" r:id="rId20"/>
    <p:sldId id="465" r:id="rId21"/>
    <p:sldId id="473" r:id="rId22"/>
    <p:sldId id="474" r:id="rId23"/>
    <p:sldId id="475" r:id="rId24"/>
    <p:sldId id="456" r:id="rId25"/>
  </p:sldIdLst>
  <p:sldSz cx="9144000" cy="6858000" type="screen4x3"/>
  <p:notesSz cx="6794500" cy="9906000"/>
  <p:defaultTextStyle>
    <a:defPPr>
      <a:defRPr lang="en-US"/>
    </a:defPPr>
    <a:lvl1pPr algn="ctr" rtl="0" fontAlgn="base">
      <a:spcBef>
        <a:spcPct val="20000"/>
      </a:spcBef>
      <a:spcAft>
        <a:spcPct val="0"/>
      </a:spcAft>
      <a:defRPr sz="3200" kern="1200">
        <a:solidFill>
          <a:schemeClr val="tx1"/>
        </a:solidFill>
        <a:latin typeface="Arial" charset="0"/>
        <a:ea typeface="+mn-ea"/>
        <a:cs typeface="Arial" charset="0"/>
      </a:defRPr>
    </a:lvl1pPr>
    <a:lvl2pPr marL="455922" algn="ctr" rtl="0" fontAlgn="base">
      <a:spcBef>
        <a:spcPct val="20000"/>
      </a:spcBef>
      <a:spcAft>
        <a:spcPct val="0"/>
      </a:spcAft>
      <a:defRPr sz="3200" kern="1200">
        <a:solidFill>
          <a:schemeClr val="tx1"/>
        </a:solidFill>
        <a:latin typeface="Arial" charset="0"/>
        <a:ea typeface="+mn-ea"/>
        <a:cs typeface="Arial" charset="0"/>
      </a:defRPr>
    </a:lvl2pPr>
    <a:lvl3pPr marL="911837" algn="ctr" rtl="0" fontAlgn="base">
      <a:spcBef>
        <a:spcPct val="20000"/>
      </a:spcBef>
      <a:spcAft>
        <a:spcPct val="0"/>
      </a:spcAft>
      <a:defRPr sz="3200" kern="1200">
        <a:solidFill>
          <a:schemeClr val="tx1"/>
        </a:solidFill>
        <a:latin typeface="Arial" charset="0"/>
        <a:ea typeface="+mn-ea"/>
        <a:cs typeface="Arial" charset="0"/>
      </a:defRPr>
    </a:lvl3pPr>
    <a:lvl4pPr marL="1367757" algn="ctr" rtl="0" fontAlgn="base">
      <a:spcBef>
        <a:spcPct val="20000"/>
      </a:spcBef>
      <a:spcAft>
        <a:spcPct val="0"/>
      </a:spcAft>
      <a:defRPr sz="3200" kern="1200">
        <a:solidFill>
          <a:schemeClr val="tx1"/>
        </a:solidFill>
        <a:latin typeface="Arial" charset="0"/>
        <a:ea typeface="+mn-ea"/>
        <a:cs typeface="Arial" charset="0"/>
      </a:defRPr>
    </a:lvl4pPr>
    <a:lvl5pPr marL="1823674" algn="ctr" rtl="0" fontAlgn="base">
      <a:spcBef>
        <a:spcPct val="20000"/>
      </a:spcBef>
      <a:spcAft>
        <a:spcPct val="0"/>
      </a:spcAft>
      <a:defRPr sz="3200" kern="1200">
        <a:solidFill>
          <a:schemeClr val="tx1"/>
        </a:solidFill>
        <a:latin typeface="Arial" charset="0"/>
        <a:ea typeface="+mn-ea"/>
        <a:cs typeface="Arial" charset="0"/>
      </a:defRPr>
    </a:lvl5pPr>
    <a:lvl6pPr marL="2279593" algn="l" defTabSz="911837" rtl="0" eaLnBrk="1" latinLnBrk="0" hangingPunct="1">
      <a:defRPr sz="3200" kern="1200">
        <a:solidFill>
          <a:schemeClr val="tx1"/>
        </a:solidFill>
        <a:latin typeface="Arial" charset="0"/>
        <a:ea typeface="+mn-ea"/>
        <a:cs typeface="Arial" charset="0"/>
      </a:defRPr>
    </a:lvl6pPr>
    <a:lvl7pPr marL="2735511" algn="l" defTabSz="911837" rtl="0" eaLnBrk="1" latinLnBrk="0" hangingPunct="1">
      <a:defRPr sz="3200" kern="1200">
        <a:solidFill>
          <a:schemeClr val="tx1"/>
        </a:solidFill>
        <a:latin typeface="Arial" charset="0"/>
        <a:ea typeface="+mn-ea"/>
        <a:cs typeface="Arial" charset="0"/>
      </a:defRPr>
    </a:lvl7pPr>
    <a:lvl8pPr marL="3191432" algn="l" defTabSz="911837" rtl="0" eaLnBrk="1" latinLnBrk="0" hangingPunct="1">
      <a:defRPr sz="3200" kern="1200">
        <a:solidFill>
          <a:schemeClr val="tx1"/>
        </a:solidFill>
        <a:latin typeface="Arial" charset="0"/>
        <a:ea typeface="+mn-ea"/>
        <a:cs typeface="Arial" charset="0"/>
      </a:defRPr>
    </a:lvl8pPr>
    <a:lvl9pPr marL="3647349" algn="l" defTabSz="911837" rtl="0" eaLnBrk="1" latinLnBrk="0" hangingPunct="1">
      <a:defRPr sz="32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09" autoAdjust="0"/>
    <p:restoredTop sz="83837" autoAdjust="0"/>
  </p:normalViewPr>
  <p:slideViewPr>
    <p:cSldViewPr>
      <p:cViewPr>
        <p:scale>
          <a:sx n="80" d="100"/>
          <a:sy n="80" d="100"/>
        </p:scale>
        <p:origin x="-17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vl1pPr>
          </a:lstStyle>
          <a:p>
            <a:pPr>
              <a:defRPr/>
            </a:pPr>
            <a:endParaRPr lang="en-US"/>
          </a:p>
        </p:txBody>
      </p:sp>
      <p:sp>
        <p:nvSpPr>
          <p:cNvPr id="22531" name="Rectangle 3"/>
          <p:cNvSpPr>
            <a:spLocks noGrp="1" noChangeArrowheads="1"/>
          </p:cNvSpPr>
          <p:nvPr>
            <p:ph type="dt" sz="quarter" idx="1"/>
          </p:nvPr>
        </p:nvSpPr>
        <p:spPr bwMode="auto">
          <a:xfrm>
            <a:off x="3848645"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n-US"/>
          </a:p>
        </p:txBody>
      </p:sp>
      <p:sp>
        <p:nvSpPr>
          <p:cNvPr id="22532" name="Rectangle 4"/>
          <p:cNvSpPr>
            <a:spLocks noGrp="1" noChangeArrowheads="1"/>
          </p:cNvSpPr>
          <p:nvPr>
            <p:ph type="ftr" sz="quarter" idx="2"/>
          </p:nvPr>
        </p:nvSpPr>
        <p:spPr bwMode="auto">
          <a:xfrm>
            <a:off x="0"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vl1pPr>
          </a:lstStyle>
          <a:p>
            <a:pPr>
              <a:defRPr/>
            </a:pPr>
            <a:endParaRPr lang="en-US"/>
          </a:p>
        </p:txBody>
      </p:sp>
      <p:sp>
        <p:nvSpPr>
          <p:cNvPr id="22533" name="Rectangle 5"/>
          <p:cNvSpPr>
            <a:spLocks noGrp="1" noChangeArrowheads="1"/>
          </p:cNvSpPr>
          <p:nvPr>
            <p:ph type="sldNum" sz="quarter" idx="3"/>
          </p:nvPr>
        </p:nvSpPr>
        <p:spPr bwMode="auto">
          <a:xfrm>
            <a:off x="3848645"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BDFF75FB-EC1A-4182-84C8-EDD8305FC397}" type="slidenum">
              <a:rPr lang="en-US"/>
              <a:pPr>
                <a:defRPr/>
              </a:pPr>
              <a:t>‹#›</a:t>
            </a:fld>
            <a:endParaRPr lang="en-US"/>
          </a:p>
        </p:txBody>
      </p:sp>
    </p:spTree>
    <p:extLst>
      <p:ext uri="{BB962C8B-B14F-4D97-AF65-F5344CB8AC3E}">
        <p14:creationId xmlns:p14="http://schemas.microsoft.com/office/powerpoint/2010/main" val="25393779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defRPr sz="1200"/>
            </a:lvl1pPr>
          </a:lstStyle>
          <a:p>
            <a:pPr>
              <a:defRPr/>
            </a:pPr>
            <a:endParaRPr lang="en-US"/>
          </a:p>
        </p:txBody>
      </p:sp>
      <p:sp>
        <p:nvSpPr>
          <p:cNvPr id="21507" name="Rectangle 3"/>
          <p:cNvSpPr>
            <a:spLocks noGrp="1" noChangeArrowheads="1"/>
          </p:cNvSpPr>
          <p:nvPr>
            <p:ph type="dt" idx="1"/>
          </p:nvPr>
        </p:nvSpPr>
        <p:spPr bwMode="auto">
          <a:xfrm>
            <a:off x="3848645" y="0"/>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n-US"/>
          </a:p>
        </p:txBody>
      </p:sp>
      <p:sp>
        <p:nvSpPr>
          <p:cNvPr id="92164" name="Rectangle 4"/>
          <p:cNvSpPr>
            <a:spLocks noGrp="1" noRot="1" noChangeAspect="1" noChangeArrowheads="1" noTextEdit="1"/>
          </p:cNvSpPr>
          <p:nvPr>
            <p:ph type="sldImg" idx="2"/>
          </p:nvPr>
        </p:nvSpPr>
        <p:spPr bwMode="auto">
          <a:xfrm>
            <a:off x="920750" y="74295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1509" name="Rectangle 5"/>
          <p:cNvSpPr>
            <a:spLocks noGrp="1" noChangeArrowheads="1"/>
          </p:cNvSpPr>
          <p:nvPr>
            <p:ph type="body" sz="quarter" idx="3"/>
          </p:nvPr>
        </p:nvSpPr>
        <p:spPr bwMode="auto">
          <a:xfrm>
            <a:off x="679450" y="4705350"/>
            <a:ext cx="54356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1510" name="Rectangle 6"/>
          <p:cNvSpPr>
            <a:spLocks noGrp="1" noChangeArrowheads="1"/>
          </p:cNvSpPr>
          <p:nvPr>
            <p:ph type="ftr" sz="quarter" idx="4"/>
          </p:nvPr>
        </p:nvSpPr>
        <p:spPr bwMode="auto">
          <a:xfrm>
            <a:off x="0"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defRPr sz="1200"/>
            </a:lvl1pPr>
          </a:lstStyle>
          <a:p>
            <a:pPr>
              <a:defRPr/>
            </a:pPr>
            <a:endParaRPr lang="en-US"/>
          </a:p>
        </p:txBody>
      </p:sp>
      <p:sp>
        <p:nvSpPr>
          <p:cNvPr id="21511" name="Rectangle 7"/>
          <p:cNvSpPr>
            <a:spLocks noGrp="1" noChangeArrowheads="1"/>
          </p:cNvSpPr>
          <p:nvPr>
            <p:ph type="sldNum" sz="quarter" idx="5"/>
          </p:nvPr>
        </p:nvSpPr>
        <p:spPr bwMode="auto">
          <a:xfrm>
            <a:off x="3848645" y="9408981"/>
            <a:ext cx="294428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84000D92-1FE3-41AF-8F75-ECE88FC87631}" type="slidenum">
              <a:rPr lang="en-US"/>
              <a:pPr>
                <a:defRPr/>
              </a:pPr>
              <a:t>‹#›</a:t>
            </a:fld>
            <a:endParaRPr lang="en-US"/>
          </a:p>
        </p:txBody>
      </p:sp>
    </p:spTree>
    <p:extLst>
      <p:ext uri="{BB962C8B-B14F-4D97-AF65-F5344CB8AC3E}">
        <p14:creationId xmlns:p14="http://schemas.microsoft.com/office/powerpoint/2010/main" val="38991438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5922"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1837"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67757"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3674"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79593" algn="l" defTabSz="911837" rtl="0" eaLnBrk="1" latinLnBrk="0" hangingPunct="1">
      <a:defRPr sz="1200" kern="1200">
        <a:solidFill>
          <a:schemeClr val="tx1"/>
        </a:solidFill>
        <a:latin typeface="+mn-lt"/>
        <a:ea typeface="+mn-ea"/>
        <a:cs typeface="+mn-cs"/>
      </a:defRPr>
    </a:lvl6pPr>
    <a:lvl7pPr marL="2735511" algn="l" defTabSz="911837" rtl="0" eaLnBrk="1" latinLnBrk="0" hangingPunct="1">
      <a:defRPr sz="1200" kern="1200">
        <a:solidFill>
          <a:schemeClr val="tx1"/>
        </a:solidFill>
        <a:latin typeface="+mn-lt"/>
        <a:ea typeface="+mn-ea"/>
        <a:cs typeface="+mn-cs"/>
      </a:defRPr>
    </a:lvl7pPr>
    <a:lvl8pPr marL="3191432" algn="l" defTabSz="911837" rtl="0" eaLnBrk="1" latinLnBrk="0" hangingPunct="1">
      <a:defRPr sz="1200" kern="1200">
        <a:solidFill>
          <a:schemeClr val="tx1"/>
        </a:solidFill>
        <a:latin typeface="+mn-lt"/>
        <a:ea typeface="+mn-ea"/>
        <a:cs typeface="+mn-cs"/>
      </a:defRPr>
    </a:lvl8pPr>
    <a:lvl9pPr marL="3647349" algn="l" defTabSz="91183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en-GB" dirty="0" smtClean="0"/>
              <a:t>For clarity – OJS (</a:t>
            </a:r>
            <a:r>
              <a:rPr lang="en-GB" baseline="0" dirty="0" smtClean="0"/>
              <a:t>Open Journal Systems) </a:t>
            </a:r>
            <a:r>
              <a:rPr lang="en-GB" dirty="0" smtClean="0"/>
              <a:t>is </a:t>
            </a:r>
            <a:r>
              <a:rPr lang="en-GB" baseline="0" dirty="0" smtClean="0"/>
              <a:t>developed by the Public Knowledge Project (PKP):</a:t>
            </a:r>
          </a:p>
          <a:p>
            <a:r>
              <a:rPr lang="en-GB" baseline="0" dirty="0" smtClean="0"/>
              <a:t>“</a:t>
            </a:r>
            <a:r>
              <a:rPr lang="en-GB" dirty="0" smtClean="0"/>
              <a:t>OJS is open source software made freely available to journals worldwide for the purpose of making open access publishing a viable option”</a:t>
            </a:r>
          </a:p>
          <a:p>
            <a:r>
              <a:rPr lang="en-GB" sz="1200" dirty="0" smtClean="0"/>
              <a:t>In this case study I</a:t>
            </a:r>
            <a:r>
              <a:rPr lang="en-GB" sz="1200" baseline="0" dirty="0" smtClean="0"/>
              <a:t> aim to give you an insight into our experience, gained over 4 years, covering these questions:</a:t>
            </a:r>
          </a:p>
          <a:p>
            <a:pPr marL="171450" indent="-171450">
              <a:buFont typeface="Arial" panose="020B0604020202020204" pitchFamily="34" charset="0"/>
              <a:buChar char="•"/>
            </a:pPr>
            <a:r>
              <a:rPr lang="en-GB" sz="1200" dirty="0" smtClean="0"/>
              <a:t>Why and how did we get started?</a:t>
            </a:r>
          </a:p>
          <a:p>
            <a:pPr marL="171450" indent="-171450">
              <a:buFont typeface="Arial" panose="020B0604020202020204" pitchFamily="34" charset="0"/>
              <a:buChar char="•"/>
            </a:pPr>
            <a:r>
              <a:rPr lang="en-GB" sz="1200" dirty="0" smtClean="0"/>
              <a:t>What have we learnt?</a:t>
            </a:r>
          </a:p>
          <a:p>
            <a:pPr marL="171450" indent="-171450">
              <a:buFont typeface="Arial" panose="020B0604020202020204" pitchFamily="34" charset="0"/>
              <a:buChar char="•"/>
            </a:pPr>
            <a:r>
              <a:rPr lang="en-GB" sz="1200" dirty="0" smtClean="0"/>
              <a:t>What are the benefits, challenges, and the rewards,</a:t>
            </a:r>
            <a:r>
              <a:rPr lang="en-GB" sz="1200" baseline="0" dirty="0" smtClean="0"/>
              <a:t> </a:t>
            </a:r>
            <a:r>
              <a:rPr lang="en-GB" sz="1200" dirty="0" smtClean="0"/>
              <a:t>of being involved in publishing?</a:t>
            </a:r>
          </a:p>
          <a:p>
            <a:pPr marL="171450" indent="-171450">
              <a:buFont typeface="Arial" panose="020B0604020202020204" pitchFamily="34" charset="0"/>
              <a:buChar char="•"/>
            </a:pPr>
            <a:r>
              <a:rPr lang="en-GB" sz="1200" dirty="0" smtClean="0"/>
              <a:t>How does Open Journal Systems (OJS) help?</a:t>
            </a:r>
          </a:p>
          <a:p>
            <a:pPr marL="171450" indent="-171450">
              <a:buFont typeface="Arial" panose="020B0604020202020204" pitchFamily="34" charset="0"/>
              <a:buChar char="•"/>
            </a:pPr>
            <a:r>
              <a:rPr lang="en-GB" sz="1200" dirty="0" smtClean="0"/>
              <a:t>How would a hosting service work for you?</a:t>
            </a:r>
          </a:p>
          <a:p>
            <a:pPr marL="171450" indent="-171450">
              <a:buFont typeface="Arial" panose="020B0604020202020204" pitchFamily="34" charset="0"/>
              <a:buChar char="•"/>
            </a:pPr>
            <a:r>
              <a:rPr lang="en-GB" sz="1200" dirty="0" smtClean="0"/>
              <a:t>Where do we go next?</a:t>
            </a:r>
          </a:p>
        </p:txBody>
      </p:sp>
      <p:sp>
        <p:nvSpPr>
          <p:cNvPr id="4" name="Slide Number Placeholder 3"/>
          <p:cNvSpPr>
            <a:spLocks noGrp="1"/>
          </p:cNvSpPr>
          <p:nvPr>
            <p:ph type="sldNum" sz="quarter" idx="10"/>
          </p:nvPr>
        </p:nvSpPr>
        <p:spPr/>
        <p:txBody>
          <a:bodyPr/>
          <a:lstStyle/>
          <a:p>
            <a:fld id="{A246E050-A7E1-4D42-B9D1-63403E599AC7}" type="slidenum">
              <a:rPr lang="en-GB" smtClean="0"/>
              <a:pPr/>
              <a:t>1</a:t>
            </a:fld>
            <a:endParaRPr lang="en-GB"/>
          </a:p>
        </p:txBody>
      </p:sp>
    </p:spTree>
    <p:extLst>
      <p:ext uri="{BB962C8B-B14F-4D97-AF65-F5344CB8AC3E}">
        <p14:creationId xmlns:p14="http://schemas.microsoft.com/office/powerpoint/2010/main" val="239015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AB14235A-431F-461A-9176-25937A66376E}" type="slidenum">
              <a:rPr lang="en-GB" altLang="en-US" sz="1200" smtClean="0"/>
              <a:pPr eaLnBrk="1" hangingPunct="1"/>
              <a:t>10</a:t>
            </a:fld>
            <a:endParaRPr lang="en-GB" altLang="en-US"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GB" altLang="en-US" dirty="0" smtClean="0"/>
              <a:t>Having</a:t>
            </a:r>
            <a:r>
              <a:rPr lang="en-GB" altLang="en-US" baseline="0" dirty="0" smtClean="0"/>
              <a:t> stepped through the process, </a:t>
            </a:r>
            <a:r>
              <a:rPr lang="en-GB" altLang="en-US" dirty="0" smtClean="0"/>
              <a:t>OJS can provide</a:t>
            </a:r>
            <a:r>
              <a:rPr lang="en-GB" altLang="en-US" baseline="0" dirty="0" smtClean="0"/>
              <a:t> great visibility for everyone concerned, as well as the journal, its discipline and its authors</a:t>
            </a:r>
            <a:endParaRPr lang="en-GB"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AB14235A-431F-461A-9176-25937A66376E}" type="slidenum">
              <a:rPr lang="en-GB" altLang="en-US" sz="1200" smtClean="0"/>
              <a:pPr eaLnBrk="1" hangingPunct="1"/>
              <a:t>11</a:t>
            </a:fld>
            <a:endParaRPr lang="en-GB" altLang="en-US"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GB" altLang="en-US" dirty="0" smtClean="0"/>
              <a:t>Hosting costs – no</a:t>
            </a:r>
            <a:r>
              <a:rPr lang="en-GB" altLang="en-US" baseline="0" dirty="0" smtClean="0"/>
              <a:t> costs for our service as it is part of Library strategy to support OA publishing, and the needs of our users (We currently absorb the relatively small technical/staff costs). Nominally 0.25 FTE</a:t>
            </a:r>
          </a:p>
          <a:p>
            <a:pPr eaLnBrk="1" hangingPunct="1"/>
            <a:r>
              <a:rPr lang="en-GB" altLang="en-US" baseline="0" dirty="0" smtClean="0"/>
              <a:t>Journal costs will depend on several questions – will the team be volunteers, or doing it as part of their normal work? Will you need to outsource any support that the Library can’t provide, </a:t>
            </a:r>
            <a:r>
              <a:rPr lang="en-GB" altLang="en-US" baseline="0" dirty="0" err="1" smtClean="0"/>
              <a:t>eg</a:t>
            </a:r>
            <a:r>
              <a:rPr lang="en-GB" altLang="en-US" baseline="0" dirty="0" smtClean="0"/>
              <a:t> web/logo design? Do you want to produce print versions? None of our journals charge APCs, some charge small subscriptions for print version</a:t>
            </a:r>
          </a:p>
          <a:p>
            <a:pPr eaLnBrk="1" hangingPunct="1"/>
            <a:r>
              <a:rPr lang="en-GB" altLang="en-US" baseline="0" dirty="0" smtClean="0"/>
              <a:t>[Interesting research project being undertaken in our School of History, shows that journal publishing was not profitable until relatively recently.]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AB14235A-431F-461A-9176-25937A66376E}" type="slidenum">
              <a:rPr lang="en-GB" altLang="en-US" sz="1200" smtClean="0"/>
              <a:pPr eaLnBrk="1" hangingPunct="1"/>
              <a:t>12</a:t>
            </a:fld>
            <a:endParaRPr lang="en-GB" altLang="en-US"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endParaRPr lang="en-GB" altLang="en-US" baseline="0"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3DBF3E33-5896-44DA-80BE-A8E8E4816C2D}" type="slidenum">
              <a:rPr lang="en-GB" smtClean="0"/>
              <a:pPr/>
              <a:t>13</a:t>
            </a:fld>
            <a:endParaRPr lang="en-GB" smtClean="0"/>
          </a:p>
        </p:txBody>
      </p:sp>
      <p:sp>
        <p:nvSpPr>
          <p:cNvPr id="24579" name="Rectangle 2"/>
          <p:cNvSpPr>
            <a:spLocks noGrp="1" noRot="1" noChangeAspect="1" noChangeArrowheads="1" noTextEdit="1"/>
          </p:cNvSpPr>
          <p:nvPr>
            <p:ph type="sldImg"/>
          </p:nvPr>
        </p:nvSpPr>
        <p:spPr>
          <a:xfrm>
            <a:off x="920750" y="742950"/>
            <a:ext cx="4953000" cy="3714750"/>
          </a:xfrm>
          <a:ln/>
        </p:spPr>
      </p:sp>
      <p:sp>
        <p:nvSpPr>
          <p:cNvPr id="24580" name="Rectangle 3"/>
          <p:cNvSpPr>
            <a:spLocks noGrp="1" noChangeArrowheads="1"/>
          </p:cNvSpPr>
          <p:nvPr>
            <p:ph type="body" idx="1"/>
          </p:nvPr>
        </p:nvSpPr>
        <p:spPr>
          <a:noFill/>
        </p:spPr>
        <p:txBody>
          <a:bodyPr/>
          <a:lstStyle/>
          <a:p>
            <a:pPr lvl="0"/>
            <a:r>
              <a:rPr lang="en-GB" sz="1200" dirty="0" smtClean="0"/>
              <a:t>These ‘soft’ services are crucial</a:t>
            </a:r>
          </a:p>
          <a:p>
            <a:pPr marL="285750" lvl="0" indent="-285750">
              <a:buFont typeface="Arial" panose="020B0604020202020204" pitchFamily="34" charset="0"/>
              <a:buChar char="•"/>
            </a:pPr>
            <a:r>
              <a:rPr lang="en-GB" sz="1200" dirty="0" smtClean="0"/>
              <a:t>We</a:t>
            </a:r>
            <a:r>
              <a:rPr lang="en-GB" sz="1200" baseline="0" dirty="0" smtClean="0"/>
              <a:t> can </a:t>
            </a:r>
            <a:r>
              <a:rPr lang="en-GB" sz="1200" dirty="0" smtClean="0"/>
              <a:t>head off any unexpected</a:t>
            </a:r>
            <a:r>
              <a:rPr lang="en-GB" sz="1200" baseline="0" dirty="0" smtClean="0"/>
              <a:t> copyright issues – particularly with student Editors</a:t>
            </a:r>
            <a:endParaRPr lang="en-GB" sz="1200" dirty="0" smtClean="0"/>
          </a:p>
          <a:p>
            <a:pPr marL="285750" marR="0" lvl="1" indent="-2857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GB" sz="1200" dirty="0" smtClean="0"/>
              <a:t>We can go into OA advocacy mode to discuss benefits of OA and possible ways of achieving visibility</a:t>
            </a:r>
          </a:p>
          <a:p>
            <a:pPr marL="285750" lvl="0" indent="-285750">
              <a:buFont typeface="Arial" panose="020B0604020202020204" pitchFamily="34" charset="0"/>
              <a:buChar char="•"/>
            </a:pPr>
            <a:r>
              <a:rPr lang="en-GB" sz="1200" dirty="0" smtClean="0"/>
              <a:t>In relation to costs,</a:t>
            </a:r>
            <a:r>
              <a:rPr lang="en-GB" sz="1200" baseline="0" dirty="0" smtClean="0"/>
              <a:t> we might discuss </a:t>
            </a:r>
            <a:r>
              <a:rPr lang="en-GB" sz="1200" dirty="0" smtClean="0"/>
              <a:t>the resource implications for charging publication fees,</a:t>
            </a:r>
            <a:r>
              <a:rPr lang="en-GB" sz="1200" baseline="0" dirty="0" smtClean="0"/>
              <a:t> or suggest how </a:t>
            </a:r>
            <a:r>
              <a:rPr lang="en-GB" sz="1200" dirty="0" smtClean="0"/>
              <a:t>a journal could be supported through alternative means</a:t>
            </a:r>
          </a:p>
          <a:p>
            <a:pPr marL="285750" lvl="0" indent="-285750">
              <a:buFont typeface="Arial" panose="020B0604020202020204" pitchFamily="34" charset="0"/>
              <a:buChar char="•"/>
            </a:pPr>
            <a:r>
              <a:rPr lang="en-GB" sz="1200" dirty="0" smtClean="0"/>
              <a:t>We</a:t>
            </a:r>
            <a:r>
              <a:rPr lang="en-GB" sz="1200" baseline="0" dirty="0" smtClean="0"/>
              <a:t> can share experience of p</a:t>
            </a:r>
            <a:r>
              <a:rPr lang="en-GB" sz="1200" dirty="0" smtClean="0"/>
              <a:t>rocesses,</a:t>
            </a:r>
            <a:r>
              <a:rPr lang="en-GB" sz="1200" baseline="0" dirty="0" smtClean="0"/>
              <a:t> for example when to handle </a:t>
            </a:r>
            <a:r>
              <a:rPr lang="en-GB" sz="1200" dirty="0" smtClean="0"/>
              <a:t>Submissions</a:t>
            </a:r>
            <a:r>
              <a:rPr lang="en-GB" sz="1200" baseline="0" dirty="0" smtClean="0"/>
              <a:t> </a:t>
            </a:r>
            <a:r>
              <a:rPr lang="en-GB" sz="1200" dirty="0" smtClean="0"/>
              <a:t>offline or through the system,</a:t>
            </a:r>
            <a:r>
              <a:rPr lang="en-GB" sz="1200" baseline="0" dirty="0" smtClean="0"/>
              <a:t> </a:t>
            </a:r>
            <a:r>
              <a:rPr lang="en-GB" sz="1200" dirty="0" smtClean="0"/>
              <a:t>which editorial roles will be needed,</a:t>
            </a:r>
            <a:r>
              <a:rPr lang="en-GB" sz="1200" baseline="0" dirty="0" smtClean="0"/>
              <a:t> </a:t>
            </a:r>
            <a:r>
              <a:rPr lang="en-GB" sz="1200" dirty="0" smtClean="0"/>
              <a:t>how frequently the journal is scheduled for publication.</a:t>
            </a:r>
          </a:p>
          <a:p>
            <a:pPr marL="285750" lvl="0" indent="-285750">
              <a:buFont typeface="Arial" panose="020B0604020202020204" pitchFamily="34" charset="0"/>
              <a:buChar char="•"/>
            </a:pPr>
            <a:r>
              <a:rPr lang="en-GB" sz="1200" dirty="0" smtClean="0"/>
              <a:t>Clearly, the Library can help promote</a:t>
            </a:r>
            <a:r>
              <a:rPr lang="en-GB" sz="1200" baseline="0" dirty="0" smtClean="0"/>
              <a:t> </a:t>
            </a:r>
            <a:r>
              <a:rPr lang="en-GB" sz="1200" dirty="0" smtClean="0"/>
              <a:t>Discovery</a:t>
            </a:r>
          </a:p>
          <a:p>
            <a:pPr marL="285750" lvl="0" indent="-285750">
              <a:buFont typeface="Arial" panose="020B0604020202020204" pitchFamily="34" charset="0"/>
              <a:buChar char="•"/>
            </a:pPr>
            <a:r>
              <a:rPr lang="en-GB" sz="1200" dirty="0" smtClean="0"/>
              <a:t>We can offer other related services such as Repository for preservation; advice for metadata, harvesting, indexing, reading tools, implementing DOIs etc…</a:t>
            </a:r>
          </a:p>
          <a:p>
            <a:r>
              <a:rPr lang="en-GB" sz="1200" dirty="0" smtClean="0"/>
              <a:t>Other Editors can help, and we can put people in touch</a:t>
            </a:r>
          </a:p>
          <a:p>
            <a:pPr eaLnBrk="1" hangingPunct="1"/>
            <a:endParaRPr lang="en-GB"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lstStyle/>
          <a:p>
            <a:r>
              <a:rPr lang="en-GB" dirty="0" smtClean="0"/>
              <a:t>These are in-built COUNTER stats,</a:t>
            </a:r>
            <a:r>
              <a:rPr lang="en-GB" baseline="0" dirty="0" smtClean="0"/>
              <a:t> so should be comparable to ‘full text article requests’ reported from other platforms</a:t>
            </a:r>
            <a:endParaRPr lang="en-GB" dirty="0" smtClean="0"/>
          </a:p>
          <a:p>
            <a:r>
              <a:rPr lang="en-GB" dirty="0" smtClean="0"/>
              <a:t>We haven’t implemented</a:t>
            </a:r>
            <a:r>
              <a:rPr lang="en-GB" baseline="0" dirty="0" smtClean="0"/>
              <a:t> Google Analytics</a:t>
            </a:r>
            <a:endParaRPr lang="en-GB" dirty="0" smtClean="0"/>
          </a:p>
          <a:p>
            <a:endParaRPr lang="en-GB" dirty="0"/>
          </a:p>
        </p:txBody>
      </p:sp>
      <p:sp>
        <p:nvSpPr>
          <p:cNvPr id="4" name="Slide Number Placeholder 3"/>
          <p:cNvSpPr>
            <a:spLocks noGrp="1"/>
          </p:cNvSpPr>
          <p:nvPr>
            <p:ph type="sldNum" sz="quarter" idx="10"/>
          </p:nvPr>
        </p:nvSpPr>
        <p:spPr/>
        <p:txBody>
          <a:bodyPr/>
          <a:lstStyle/>
          <a:p>
            <a:fld id="{A246E050-A7E1-4D42-B9D1-63403E599AC7}"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20948549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r>
              <a:rPr lang="en-GB" dirty="0" smtClean="0"/>
              <a:t>We are about to </a:t>
            </a:r>
            <a:r>
              <a:rPr lang="en-GB" dirty="0" smtClean="0"/>
              <a:t>upgrade to v2.4.5, </a:t>
            </a:r>
            <a:r>
              <a:rPr lang="en-GB" dirty="0" smtClean="0"/>
              <a:t>and implementing DOIs will be the next big step forward. We have had some concerns </a:t>
            </a:r>
            <a:r>
              <a:rPr lang="en-GB" baseline="0" dirty="0" smtClean="0"/>
              <a:t> - again about responsibilities and resources, but decided we will just do it! All journals are on board with how important it is so are likely to take on any responsibility we need to delegate – they can in turn delegate to their authors.</a:t>
            </a:r>
          </a:p>
          <a:p>
            <a:r>
              <a:rPr lang="en-GB" baseline="0" dirty="0" smtClean="0"/>
              <a:t>New ‘Set up’ tips are even clearer.</a:t>
            </a:r>
            <a:endParaRPr lang="en-GB" dirty="0"/>
          </a:p>
        </p:txBody>
      </p:sp>
      <p:sp>
        <p:nvSpPr>
          <p:cNvPr id="4" name="Slide Number Placeholder 3"/>
          <p:cNvSpPr>
            <a:spLocks noGrp="1"/>
          </p:cNvSpPr>
          <p:nvPr>
            <p:ph type="sldNum" sz="quarter" idx="10"/>
          </p:nvPr>
        </p:nvSpPr>
        <p:spPr/>
        <p:txBody>
          <a:bodyPr/>
          <a:lstStyle/>
          <a:p>
            <a:fld id="{A246E050-A7E1-4D42-B9D1-63403E599AC7}" type="slidenum">
              <a:rPr lang="en-GB" smtClean="0">
                <a:solidFill>
                  <a:prstClr val="black"/>
                </a:solidFill>
              </a:rPr>
              <a:pPr/>
              <a:t>15</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GB" dirty="0" smtClean="0"/>
              <a:t>To</a:t>
            </a:r>
            <a:r>
              <a:rPr lang="en-GB" baseline="0" dirty="0" smtClean="0"/>
              <a:t> return briefly to our model:</a:t>
            </a:r>
          </a:p>
          <a:p>
            <a:r>
              <a:rPr lang="en-GB" dirty="0" smtClean="0"/>
              <a:t>Where</a:t>
            </a:r>
            <a:r>
              <a:rPr lang="en-GB" baseline="0" dirty="0" smtClean="0"/>
              <a:t> will new developments sit in this model? How would we design it if we were starting from scratch?</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As the service grows, can we sustain it </a:t>
            </a:r>
            <a:r>
              <a:rPr lang="en-GB" dirty="0" smtClean="0"/>
              <a:t>with </a:t>
            </a:r>
            <a:r>
              <a:rPr lang="en-GB" dirty="0" smtClean="0"/>
              <a:t>our ‘shoestring</a:t>
            </a:r>
            <a:r>
              <a:rPr lang="en-GB" dirty="0" smtClean="0"/>
              <a:t>’ approach?</a:t>
            </a:r>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i="1" dirty="0" smtClean="0"/>
          </a:p>
          <a:p>
            <a:endParaRPr lang="en-GB" dirty="0" smtClean="0"/>
          </a:p>
        </p:txBody>
      </p:sp>
      <p:sp>
        <p:nvSpPr>
          <p:cNvPr id="32772" name="Slide Number Placeholder 3"/>
          <p:cNvSpPr>
            <a:spLocks noGrp="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1761" indent="-285293" eaLnBrk="0" hangingPunct="0">
              <a:defRPr sz="3200">
                <a:solidFill>
                  <a:schemeClr val="tx1"/>
                </a:solidFill>
                <a:latin typeface="Arial" charset="0"/>
                <a:cs typeface="Arial" charset="0"/>
              </a:defRPr>
            </a:lvl2pPr>
            <a:lvl3pPr marL="1141171" indent="-228234" eaLnBrk="0" hangingPunct="0">
              <a:defRPr sz="3200">
                <a:solidFill>
                  <a:schemeClr val="tx1"/>
                </a:solidFill>
                <a:latin typeface="Arial" charset="0"/>
                <a:cs typeface="Arial" charset="0"/>
              </a:defRPr>
            </a:lvl3pPr>
            <a:lvl4pPr marL="1597640" indent="-228234" eaLnBrk="0" hangingPunct="0">
              <a:defRPr sz="3200">
                <a:solidFill>
                  <a:schemeClr val="tx1"/>
                </a:solidFill>
                <a:latin typeface="Arial" charset="0"/>
                <a:cs typeface="Arial" charset="0"/>
              </a:defRPr>
            </a:lvl4pPr>
            <a:lvl5pPr marL="2054108" indent="-228234" eaLnBrk="0" hangingPunct="0">
              <a:defRPr sz="3200">
                <a:solidFill>
                  <a:schemeClr val="tx1"/>
                </a:solidFill>
                <a:latin typeface="Arial" charset="0"/>
                <a:cs typeface="Arial" charset="0"/>
              </a:defRPr>
            </a:lvl5pPr>
            <a:lvl6pPr marL="2510577" indent="-228234" eaLnBrk="0" fontAlgn="base" hangingPunct="0">
              <a:spcBef>
                <a:spcPct val="0"/>
              </a:spcBef>
              <a:spcAft>
                <a:spcPct val="0"/>
              </a:spcAft>
              <a:defRPr sz="3200">
                <a:solidFill>
                  <a:schemeClr val="tx1"/>
                </a:solidFill>
                <a:latin typeface="Arial" charset="0"/>
                <a:cs typeface="Arial" charset="0"/>
              </a:defRPr>
            </a:lvl6pPr>
            <a:lvl7pPr marL="2967045" indent="-228234" eaLnBrk="0" fontAlgn="base" hangingPunct="0">
              <a:spcBef>
                <a:spcPct val="0"/>
              </a:spcBef>
              <a:spcAft>
                <a:spcPct val="0"/>
              </a:spcAft>
              <a:defRPr sz="3200">
                <a:solidFill>
                  <a:schemeClr val="tx1"/>
                </a:solidFill>
                <a:latin typeface="Arial" charset="0"/>
                <a:cs typeface="Arial" charset="0"/>
              </a:defRPr>
            </a:lvl7pPr>
            <a:lvl8pPr marL="3423514" indent="-228234" eaLnBrk="0" fontAlgn="base" hangingPunct="0">
              <a:spcBef>
                <a:spcPct val="0"/>
              </a:spcBef>
              <a:spcAft>
                <a:spcPct val="0"/>
              </a:spcAft>
              <a:defRPr sz="3200">
                <a:solidFill>
                  <a:schemeClr val="tx1"/>
                </a:solidFill>
                <a:latin typeface="Arial" charset="0"/>
                <a:cs typeface="Arial" charset="0"/>
              </a:defRPr>
            </a:lvl8pPr>
            <a:lvl9pPr marL="3879982" indent="-228234" eaLnBrk="0" fontAlgn="base" hangingPunct="0">
              <a:spcBef>
                <a:spcPct val="0"/>
              </a:spcBef>
              <a:spcAft>
                <a:spcPct val="0"/>
              </a:spcAft>
              <a:defRPr sz="3200">
                <a:solidFill>
                  <a:schemeClr val="tx1"/>
                </a:solidFill>
                <a:latin typeface="Arial" charset="0"/>
                <a:cs typeface="Arial" charset="0"/>
              </a:defRPr>
            </a:lvl9pPr>
          </a:lstStyle>
          <a:p>
            <a:pPr eaLnBrk="1" hangingPunct="1"/>
            <a:fld id="{3A40966D-91B3-4E7B-A74C-AD6B20358DAC}" type="slidenum">
              <a:rPr lang="en-GB" sz="1200"/>
              <a:pPr eaLnBrk="1" hangingPunct="1"/>
              <a:t>16</a:t>
            </a:fld>
            <a:endParaRPr lang="en-GB"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r>
              <a:rPr lang="en-GB" dirty="0" smtClean="0"/>
              <a:t>We</a:t>
            </a:r>
            <a:r>
              <a:rPr lang="en-GB" baseline="0" dirty="0" smtClean="0"/>
              <a:t> have work to do! Embedding and development might actually mean limiting the flexibility we currently allow, in order to manage expectations</a:t>
            </a:r>
          </a:p>
          <a:p>
            <a:r>
              <a:rPr lang="en-GB" baseline="0" dirty="0" smtClean="0"/>
              <a:t>Journals can fall into ‘abeyance’ due to changes in staff, but </a:t>
            </a:r>
            <a:r>
              <a:rPr lang="en-GB" baseline="0" dirty="0" smtClean="0"/>
              <a:t>even if they close, we </a:t>
            </a:r>
            <a:r>
              <a:rPr lang="en-GB" baseline="0" dirty="0" smtClean="0"/>
              <a:t>would say it has still been a valuable experience for the people involved, and we (the hosting service) can commit to continuing access to the existing content. St Andrews isn’t going anywhere!</a:t>
            </a:r>
            <a:endParaRPr lang="en-GB" dirty="0"/>
          </a:p>
        </p:txBody>
      </p:sp>
      <p:sp>
        <p:nvSpPr>
          <p:cNvPr id="4" name="Slide Number Placeholder 3"/>
          <p:cNvSpPr>
            <a:spLocks noGrp="1"/>
          </p:cNvSpPr>
          <p:nvPr>
            <p:ph type="sldNum" sz="quarter" idx="10"/>
          </p:nvPr>
        </p:nvSpPr>
        <p:spPr/>
        <p:txBody>
          <a:bodyPr/>
          <a:lstStyle/>
          <a:p>
            <a:fld id="{A246E050-A7E1-4D42-B9D1-63403E599AC7}" type="slidenum">
              <a:rPr lang="en-GB" smtClean="0">
                <a:solidFill>
                  <a:prstClr val="black"/>
                </a:solidFill>
              </a:rPr>
              <a:pPr/>
              <a:t>17</a:t>
            </a:fld>
            <a:endParaRPr lang="en-GB">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r>
              <a:rPr lang="en-GB" dirty="0" smtClean="0"/>
              <a:t>Conclusion</a:t>
            </a:r>
            <a:endParaRPr lang="en-GB" dirty="0"/>
          </a:p>
        </p:txBody>
      </p:sp>
      <p:sp>
        <p:nvSpPr>
          <p:cNvPr id="4" name="Slide Number Placeholder 3"/>
          <p:cNvSpPr>
            <a:spLocks noGrp="1"/>
          </p:cNvSpPr>
          <p:nvPr>
            <p:ph type="sldNum" sz="quarter" idx="10"/>
          </p:nvPr>
        </p:nvSpPr>
        <p:spPr/>
        <p:txBody>
          <a:bodyPr/>
          <a:lstStyle/>
          <a:p>
            <a:fld id="{A246E050-A7E1-4D42-B9D1-63403E599AC7}" type="slidenum">
              <a:rPr lang="en-GB" smtClean="0">
                <a:solidFill>
                  <a:prstClr val="black"/>
                </a:solidFill>
              </a:rPr>
              <a:pPr/>
              <a:t>18</a:t>
            </a:fld>
            <a:endParaRPr lang="en-GB">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84000D92-1FE3-41AF-8F75-ECE88FC87631}" type="slidenum">
              <a:rPr lang="en-US" smtClean="0"/>
              <a:pPr>
                <a:defRPr/>
              </a:pPr>
              <a:t>19</a:t>
            </a:fld>
            <a:endParaRPr lang="en-US"/>
          </a:p>
        </p:txBody>
      </p:sp>
    </p:spTree>
    <p:extLst>
      <p:ext uri="{BB962C8B-B14F-4D97-AF65-F5344CB8AC3E}">
        <p14:creationId xmlns:p14="http://schemas.microsoft.com/office/powerpoint/2010/main" val="3905302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r>
              <a:rPr lang="en-GB" sz="1200" dirty="0" smtClean="0"/>
              <a:t>We</a:t>
            </a:r>
            <a:r>
              <a:rPr lang="en-GB" sz="1200" baseline="0" dirty="0" smtClean="0"/>
              <a:t> began with a p</a:t>
            </a:r>
            <a:r>
              <a:rPr lang="en-GB" sz="1200" dirty="0" smtClean="0"/>
              <a:t>ilot project… an OA</a:t>
            </a:r>
            <a:r>
              <a:rPr lang="en-GB" sz="1200" baseline="0" dirty="0" smtClean="0"/>
              <a:t> journal that has been </a:t>
            </a:r>
            <a:r>
              <a:rPr lang="en-GB" sz="1200" dirty="0" smtClean="0"/>
              <a:t>20 years in</a:t>
            </a:r>
            <a:r>
              <a:rPr lang="en-GB" sz="1200" baseline="0" dirty="0" smtClean="0"/>
              <a:t> </a:t>
            </a:r>
            <a:r>
              <a:rPr lang="en-GB" sz="1200" dirty="0" smtClean="0"/>
              <a:t>development!</a:t>
            </a:r>
          </a:p>
          <a:p>
            <a:r>
              <a:rPr lang="en-GB" sz="1200" dirty="0" smtClean="0"/>
              <a:t>Inferno</a:t>
            </a:r>
            <a:r>
              <a:rPr lang="en-GB" sz="1200" baseline="0" dirty="0" smtClean="0"/>
              <a:t> was a p</a:t>
            </a:r>
            <a:r>
              <a:rPr lang="en-GB" sz="1200" dirty="0" smtClean="0"/>
              <a:t>rint journal run by Postgraduate Art History students, with copies held in the Library since</a:t>
            </a:r>
            <a:r>
              <a:rPr lang="en-GB" sz="1200" baseline="0" dirty="0" smtClean="0"/>
              <a:t> 1994. A few articles were deposited in our fledgling </a:t>
            </a:r>
            <a:r>
              <a:rPr lang="en-GB" sz="1200" baseline="0" dirty="0" err="1" smtClean="0"/>
              <a:t>eprints</a:t>
            </a:r>
            <a:r>
              <a:rPr lang="en-GB" sz="1200" baseline="0" dirty="0" smtClean="0"/>
              <a:t> repository in 2004, then migrated to </a:t>
            </a:r>
            <a:r>
              <a:rPr lang="en-GB" sz="1200" baseline="0" dirty="0" err="1" smtClean="0"/>
              <a:t>Dspace</a:t>
            </a:r>
            <a:r>
              <a:rPr lang="en-GB" sz="1200" baseline="0" dirty="0" smtClean="0"/>
              <a:t> in 2008. In 2009 the journal became </a:t>
            </a:r>
            <a:r>
              <a:rPr lang="en-GB" i="1" dirty="0" smtClean="0"/>
              <a:t>St Andrews Journal of Art History and Museum Studies </a:t>
            </a:r>
            <a:r>
              <a:rPr lang="en-GB" i="0" dirty="0" smtClean="0"/>
              <a:t>and</a:t>
            </a:r>
            <a:r>
              <a:rPr lang="en-GB" i="0" baseline="0" dirty="0" smtClean="0"/>
              <a:t> was </a:t>
            </a:r>
            <a:r>
              <a:rPr lang="en-GB" sz="1200" baseline="0" dirty="0" smtClean="0"/>
              <a:t>listed on School web pages. In 2010 the journal was looking for a new online presence… and we were investigating OJS as a potential solution to support publishing in response to several requests to the Library.</a:t>
            </a:r>
          </a:p>
          <a:p>
            <a:r>
              <a:rPr lang="en-GB" sz="1200" baseline="0" dirty="0" smtClean="0"/>
              <a:t>In discussions with the Editor at that time we decided to try and create a complete digital archive, and make as much as we could open access via OJS</a:t>
            </a:r>
            <a:endParaRPr lang="en-GB" sz="120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 learned the ropes with this journal – particularly copyright</a:t>
            </a:r>
            <a:r>
              <a:rPr lang="en-GB" baseline="0" dirty="0" smtClean="0"/>
              <a:t> issues</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In 2013 the journal became North Street Review and, has “</a:t>
            </a:r>
            <a:r>
              <a:rPr lang="en-GB" dirty="0" smtClean="0"/>
              <a:t>evolved into a publication with true international scope and interest.” </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http://ojs.st-andrews.ac.uk/index.php/nsr</a:t>
            </a:r>
          </a:p>
          <a:p>
            <a:endParaRPr lang="en-GB" dirty="0"/>
          </a:p>
        </p:txBody>
      </p:sp>
      <p:sp>
        <p:nvSpPr>
          <p:cNvPr id="4" name="Slide Number Placeholder 3"/>
          <p:cNvSpPr>
            <a:spLocks noGrp="1"/>
          </p:cNvSpPr>
          <p:nvPr>
            <p:ph type="sldNum" sz="quarter" idx="10"/>
          </p:nvPr>
        </p:nvSpPr>
        <p:spPr/>
        <p:txBody>
          <a:bodyPr/>
          <a:lstStyle/>
          <a:p>
            <a:fld id="{A246E050-A7E1-4D42-B9D1-63403E599AC7}" type="slidenum">
              <a:rPr lang="en-GB" smtClean="0">
                <a:solidFill>
                  <a:prstClr val="black"/>
                </a:solidFill>
              </a:rPr>
              <a:pPr/>
              <a:t>2</a:t>
            </a:fld>
            <a:endParaRPr lang="en-GB">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r>
              <a:rPr lang="en-GB" dirty="0" smtClean="0"/>
              <a:t>In</a:t>
            </a:r>
            <a:r>
              <a:rPr lang="en-GB" baseline="0" dirty="0" smtClean="0"/>
              <a:t> 2012 we l</a:t>
            </a:r>
            <a:r>
              <a:rPr lang="en-GB" dirty="0" smtClean="0"/>
              <a:t>aunched our service</a:t>
            </a:r>
            <a:r>
              <a:rPr lang="en-GB" baseline="0" dirty="0" smtClean="0"/>
              <a:t> </a:t>
            </a:r>
            <a:r>
              <a:rPr lang="en-GB" dirty="0" smtClean="0"/>
              <a:t>with 3 very</a:t>
            </a:r>
            <a:r>
              <a:rPr lang="en-GB" baseline="0" dirty="0" smtClean="0"/>
              <a:t> different journals – </a:t>
            </a:r>
          </a:p>
          <a:p>
            <a:r>
              <a:rPr lang="en-GB" baseline="0" dirty="0" smtClean="0"/>
              <a:t>Ethnographic Encounters – the ‘learning’ journal, inspired by staff who contacted us in 2011, but is run by UG Social Anthropology students. There is a new team every year, with limited resources. The journal has in turn influenced how a 2</a:t>
            </a:r>
            <a:r>
              <a:rPr lang="en-GB" baseline="30000" dirty="0" smtClean="0"/>
              <a:t>nd</a:t>
            </a:r>
            <a:r>
              <a:rPr lang="en-GB" baseline="0" dirty="0" smtClean="0"/>
              <a:t> year UG module is taught.</a:t>
            </a:r>
          </a:p>
          <a:p>
            <a:pPr marL="0" marR="0" indent="0" algn="l" defTabSz="914400" rtl="0" eaLnBrk="0" fontAlgn="base" latinLnBrk="0" hangingPunct="0">
              <a:lnSpc>
                <a:spcPct val="100000"/>
              </a:lnSpc>
              <a:spcBef>
                <a:spcPct val="30000"/>
              </a:spcBef>
              <a:spcAft>
                <a:spcPct val="0"/>
              </a:spcAft>
              <a:buClrTx/>
              <a:buSzTx/>
              <a:buFontTx/>
              <a:buNone/>
              <a:tabLst/>
              <a:defRPr/>
            </a:pPr>
            <a:r>
              <a:rPr lang="en-GB" baseline="0" dirty="0" smtClean="0"/>
              <a:t>JTR - Existing online staff journal with fully online processes, experienced Editorial staff, and their own technical support. They came to us via Academic liaison, with some existing knowledge of OJS and of other Manuscript systems (</a:t>
            </a:r>
            <a:r>
              <a:rPr lang="en-GB" baseline="0" dirty="0" err="1" smtClean="0"/>
              <a:t>eg</a:t>
            </a:r>
            <a:r>
              <a:rPr lang="en-GB" baseline="0" dirty="0" smtClean="0"/>
              <a:t> Scholar One). Found OJS easier!</a:t>
            </a:r>
            <a:endParaRPr lang="en-GB" dirty="0" smtClean="0"/>
          </a:p>
          <a:p>
            <a:r>
              <a:rPr lang="en-GB" baseline="0" dirty="0" err="1" smtClean="0"/>
              <a:t>TiS</a:t>
            </a:r>
            <a:r>
              <a:rPr lang="en-GB" baseline="0" dirty="0" smtClean="0"/>
              <a:t> is an established print journal – delayed OA, Editorial Board with external affiliations, still focussed on print. Gradually moving content online since 2010. A lot of work contacting authors for permissions</a:t>
            </a:r>
          </a:p>
          <a:p>
            <a:endParaRPr lang="en-GB" dirty="0"/>
          </a:p>
        </p:txBody>
      </p:sp>
      <p:sp>
        <p:nvSpPr>
          <p:cNvPr id="4" name="Slide Number Placeholder 3"/>
          <p:cNvSpPr>
            <a:spLocks noGrp="1"/>
          </p:cNvSpPr>
          <p:nvPr>
            <p:ph type="sldNum" sz="quarter" idx="10"/>
          </p:nvPr>
        </p:nvSpPr>
        <p:spPr/>
        <p:txBody>
          <a:bodyPr/>
          <a:lstStyle/>
          <a:p>
            <a:fld id="{A246E050-A7E1-4D42-B9D1-63403E599AC7}" type="slidenum">
              <a:rPr lang="en-GB" smtClean="0">
                <a:solidFill>
                  <a:prstClr val="black"/>
                </a:solidFill>
              </a:rPr>
              <a:pPr/>
              <a:t>3</a:t>
            </a:fld>
            <a:endParaRPr lang="en-GB">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solidFill>
                  <a:srgbClr val="000000"/>
                </a:solidFill>
                <a:cs typeface="Arial"/>
              </a:rPr>
              <a:t>2014: Now part of our core OA services with 10 journals and supporting web pages</a:t>
            </a:r>
          </a:p>
          <a:p>
            <a:r>
              <a:rPr lang="en-GB" dirty="0" smtClean="0"/>
              <a:t>Main site still essentially ‘out of the box’</a:t>
            </a:r>
          </a:p>
          <a:p>
            <a:r>
              <a:rPr lang="en-GB" dirty="0" smtClean="0"/>
              <a:t>Technical support starting to creak, but we still get good feedback on our ‘shoestring’ service</a:t>
            </a:r>
          </a:p>
          <a:p>
            <a:r>
              <a:rPr lang="en-GB" dirty="0" smtClean="0"/>
              <a:t>We have done very little promotion – all the journals</a:t>
            </a:r>
            <a:r>
              <a:rPr lang="en-GB" baseline="0" dirty="0" smtClean="0"/>
              <a:t> have come through word-of-mouth or (since we launched the service) finding our web pages</a:t>
            </a:r>
          </a:p>
        </p:txBody>
      </p:sp>
      <p:sp>
        <p:nvSpPr>
          <p:cNvPr id="4" name="Slide Number Placeholder 3"/>
          <p:cNvSpPr>
            <a:spLocks noGrp="1"/>
          </p:cNvSpPr>
          <p:nvPr>
            <p:ph type="sldNum" sz="quarter" idx="10"/>
          </p:nvPr>
        </p:nvSpPr>
        <p:spPr/>
        <p:txBody>
          <a:bodyPr/>
          <a:lstStyle/>
          <a:p>
            <a:fld id="{A246E050-A7E1-4D42-B9D1-63403E599AC7}" type="slidenum">
              <a:rPr lang="en-GB" smtClean="0">
                <a:solidFill>
                  <a:prstClr val="black"/>
                </a:solidFill>
              </a:rPr>
              <a:pPr/>
              <a:t>4</a:t>
            </a:fld>
            <a:endParaRPr lang="en-GB">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953000" cy="3714750"/>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We have been reviewing our OJS platform and matching the service against increasing user expectations</a:t>
            </a:r>
          </a:p>
          <a:p>
            <a:pPr marL="0" marR="0" indent="0" algn="l" defTabSz="914400" rtl="0" eaLnBrk="0" fontAlgn="base" latinLnBrk="0" hangingPunct="0">
              <a:lnSpc>
                <a:spcPct val="100000"/>
              </a:lnSpc>
              <a:spcBef>
                <a:spcPct val="30000"/>
              </a:spcBef>
              <a:spcAft>
                <a:spcPct val="0"/>
              </a:spcAft>
              <a:buClrTx/>
              <a:buSzTx/>
              <a:buFontTx/>
              <a:buNone/>
              <a:tabLst/>
              <a:defRPr/>
            </a:pPr>
            <a:r>
              <a:rPr lang="en-GB" dirty="0" smtClean="0"/>
              <a:t>Upgrades are relatively straightforward, but someone needs to do testing of new versions, and</a:t>
            </a:r>
            <a:r>
              <a:rPr lang="en-GB" baseline="0" dirty="0" smtClean="0"/>
              <a:t> sometimes</a:t>
            </a:r>
            <a:r>
              <a:rPr lang="en-GB" dirty="0" smtClean="0"/>
              <a:t> bug-fixing. There can be unexpected server-side work. We</a:t>
            </a:r>
            <a:r>
              <a:rPr lang="en-GB" baseline="0" dirty="0" smtClean="0"/>
              <a:t> are l</a:t>
            </a:r>
            <a:r>
              <a:rPr lang="en-GB" dirty="0" smtClean="0"/>
              <a:t>ooking at options for additional</a:t>
            </a:r>
            <a:r>
              <a:rPr lang="en-GB" baseline="0" dirty="0" smtClean="0"/>
              <a:t> technical support including input from a web designer. However it has been surprisingly difficult, particularly matching web skills with an understanding of OJS</a:t>
            </a:r>
            <a:endParaRPr lang="en-GB" dirty="0" smtClean="0"/>
          </a:p>
          <a:p>
            <a:endParaRPr lang="en-GB" dirty="0"/>
          </a:p>
        </p:txBody>
      </p:sp>
      <p:sp>
        <p:nvSpPr>
          <p:cNvPr id="4" name="Slide Number Placeholder 3"/>
          <p:cNvSpPr>
            <a:spLocks noGrp="1"/>
          </p:cNvSpPr>
          <p:nvPr>
            <p:ph type="sldNum" sz="quarter" idx="10"/>
          </p:nvPr>
        </p:nvSpPr>
        <p:spPr/>
        <p:txBody>
          <a:bodyPr/>
          <a:lstStyle/>
          <a:p>
            <a:fld id="{A246E050-A7E1-4D42-B9D1-63403E599AC7}" type="slidenum">
              <a:rPr lang="en-GB" smtClean="0">
                <a:solidFill>
                  <a:prstClr val="black"/>
                </a:solidFill>
              </a:rPr>
              <a:pPr/>
              <a:t>5</a:t>
            </a:fld>
            <a:endParaRPr lang="en-GB">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p:spPr>
        <p:txBody>
          <a:bodyPr/>
          <a:lstStyle/>
          <a:p>
            <a:r>
              <a:rPr lang="en-GB" dirty="0" smtClean="0"/>
              <a:t>This is how we portray our hosting service</a:t>
            </a:r>
          </a:p>
          <a:p>
            <a:r>
              <a:rPr lang="en-GB" dirty="0" smtClean="0"/>
              <a:t>The Library effectively</a:t>
            </a:r>
            <a:r>
              <a:rPr lang="en-GB" baseline="0" dirty="0" smtClean="0"/>
              <a:t> </a:t>
            </a:r>
            <a:r>
              <a:rPr lang="en-GB" dirty="0" smtClean="0"/>
              <a:t>provides the platform, acts as ‘electronic distributor’ and provides a bundle of additional services</a:t>
            </a:r>
          </a:p>
          <a:p>
            <a:r>
              <a:rPr lang="en-GB" dirty="0" smtClean="0"/>
              <a:t>Journal management is ‘owned’ by school/</a:t>
            </a:r>
            <a:r>
              <a:rPr lang="en-GB" dirty="0" err="1" smtClean="0"/>
              <a:t>depts</a:t>
            </a:r>
            <a:r>
              <a:rPr lang="en-GB" dirty="0" smtClean="0"/>
              <a:t> – Library can assist at set-up stage and provide extra help when required</a:t>
            </a:r>
          </a:p>
          <a:p>
            <a:r>
              <a:rPr lang="en-GB" dirty="0" smtClean="0"/>
              <a:t>Editorial functions are devolved to journal owners (Library can provide user training and advice)</a:t>
            </a:r>
          </a:p>
          <a:p>
            <a:r>
              <a:rPr lang="en-GB" dirty="0" smtClean="0"/>
              <a:t>So as you can see there are</a:t>
            </a:r>
            <a:r>
              <a:rPr lang="en-GB" baseline="0" dirty="0" smtClean="0"/>
              <a:t> areas</a:t>
            </a:r>
            <a:r>
              <a:rPr lang="en-GB" dirty="0" smtClean="0"/>
              <a:t> of overlap already</a:t>
            </a:r>
            <a:r>
              <a:rPr lang="en-GB" baseline="0" dirty="0" smtClean="0"/>
              <a:t> and m</a:t>
            </a:r>
            <a:r>
              <a:rPr lang="en-GB" dirty="0" smtClean="0"/>
              <a:t>anaging user expectations becomes a challenge.</a:t>
            </a:r>
          </a:p>
        </p:txBody>
      </p:sp>
      <p:sp>
        <p:nvSpPr>
          <p:cNvPr id="32772" name="Slide Number Placeholder 3"/>
          <p:cNvSpPr>
            <a:spLocks noGrp="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1761" indent="-285293" eaLnBrk="0" hangingPunct="0">
              <a:defRPr sz="3200">
                <a:solidFill>
                  <a:schemeClr val="tx1"/>
                </a:solidFill>
                <a:latin typeface="Arial" charset="0"/>
                <a:cs typeface="Arial" charset="0"/>
              </a:defRPr>
            </a:lvl2pPr>
            <a:lvl3pPr marL="1141171" indent="-228234" eaLnBrk="0" hangingPunct="0">
              <a:defRPr sz="3200">
                <a:solidFill>
                  <a:schemeClr val="tx1"/>
                </a:solidFill>
                <a:latin typeface="Arial" charset="0"/>
                <a:cs typeface="Arial" charset="0"/>
              </a:defRPr>
            </a:lvl3pPr>
            <a:lvl4pPr marL="1597640" indent="-228234" eaLnBrk="0" hangingPunct="0">
              <a:defRPr sz="3200">
                <a:solidFill>
                  <a:schemeClr val="tx1"/>
                </a:solidFill>
                <a:latin typeface="Arial" charset="0"/>
                <a:cs typeface="Arial" charset="0"/>
              </a:defRPr>
            </a:lvl4pPr>
            <a:lvl5pPr marL="2054108" indent="-228234" eaLnBrk="0" hangingPunct="0">
              <a:defRPr sz="3200">
                <a:solidFill>
                  <a:schemeClr val="tx1"/>
                </a:solidFill>
                <a:latin typeface="Arial" charset="0"/>
                <a:cs typeface="Arial" charset="0"/>
              </a:defRPr>
            </a:lvl5pPr>
            <a:lvl6pPr marL="2510577" indent="-228234" eaLnBrk="0" fontAlgn="base" hangingPunct="0">
              <a:spcBef>
                <a:spcPct val="0"/>
              </a:spcBef>
              <a:spcAft>
                <a:spcPct val="0"/>
              </a:spcAft>
              <a:defRPr sz="3200">
                <a:solidFill>
                  <a:schemeClr val="tx1"/>
                </a:solidFill>
                <a:latin typeface="Arial" charset="0"/>
                <a:cs typeface="Arial" charset="0"/>
              </a:defRPr>
            </a:lvl6pPr>
            <a:lvl7pPr marL="2967045" indent="-228234" eaLnBrk="0" fontAlgn="base" hangingPunct="0">
              <a:spcBef>
                <a:spcPct val="0"/>
              </a:spcBef>
              <a:spcAft>
                <a:spcPct val="0"/>
              </a:spcAft>
              <a:defRPr sz="3200">
                <a:solidFill>
                  <a:schemeClr val="tx1"/>
                </a:solidFill>
                <a:latin typeface="Arial" charset="0"/>
                <a:cs typeface="Arial" charset="0"/>
              </a:defRPr>
            </a:lvl7pPr>
            <a:lvl8pPr marL="3423514" indent="-228234" eaLnBrk="0" fontAlgn="base" hangingPunct="0">
              <a:spcBef>
                <a:spcPct val="0"/>
              </a:spcBef>
              <a:spcAft>
                <a:spcPct val="0"/>
              </a:spcAft>
              <a:defRPr sz="3200">
                <a:solidFill>
                  <a:schemeClr val="tx1"/>
                </a:solidFill>
                <a:latin typeface="Arial" charset="0"/>
                <a:cs typeface="Arial" charset="0"/>
              </a:defRPr>
            </a:lvl8pPr>
            <a:lvl9pPr marL="3879982" indent="-228234" eaLnBrk="0" fontAlgn="base" hangingPunct="0">
              <a:spcBef>
                <a:spcPct val="0"/>
              </a:spcBef>
              <a:spcAft>
                <a:spcPct val="0"/>
              </a:spcAft>
              <a:defRPr sz="3200">
                <a:solidFill>
                  <a:schemeClr val="tx1"/>
                </a:solidFill>
                <a:latin typeface="Arial" charset="0"/>
                <a:cs typeface="Arial" charset="0"/>
              </a:defRPr>
            </a:lvl9pPr>
          </a:lstStyle>
          <a:p>
            <a:pPr eaLnBrk="1" hangingPunct="1"/>
            <a:fld id="{3A40966D-91B3-4E7B-A74C-AD6B20358DAC}" type="slidenum">
              <a:rPr lang="en-GB" sz="1200"/>
              <a:pPr eaLnBrk="1" hangingPunct="1"/>
              <a:t>6</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in terms of OJS itself</a:t>
            </a:r>
            <a:r>
              <a:rPr lang="en-GB" baseline="0" dirty="0" smtClean="0"/>
              <a:t>, </a:t>
            </a:r>
            <a:r>
              <a:rPr lang="en-GB" dirty="0" smtClean="0"/>
              <a:t>we have managed to maintain the platform for 4 years, but we now feel a bit stuck on the technical side.</a:t>
            </a:r>
          </a:p>
          <a:p>
            <a:r>
              <a:rPr lang="en-GB" dirty="0" smtClean="0"/>
              <a:t>We learned everything</a:t>
            </a:r>
            <a:r>
              <a:rPr lang="en-GB" baseline="0" dirty="0" smtClean="0"/>
              <a:t> through experience, and the excellent resources available from PKP. </a:t>
            </a:r>
            <a:r>
              <a:rPr lang="en-GB" dirty="0" smtClean="0"/>
              <a:t>Due to the organic growth we built up our knowledge</a:t>
            </a:r>
            <a:r>
              <a:rPr lang="en-GB" baseline="0" dirty="0" smtClean="0"/>
              <a:t> over time, but we now have to prioritise amid competing demands as our Open Access support remit has expanded.</a:t>
            </a:r>
          </a:p>
          <a:p>
            <a:r>
              <a:rPr lang="en-GB" baseline="0" dirty="0" smtClean="0"/>
              <a:t>The ‘distributor / publisher’ split has worked until now as we are flexible in our approach, while ensuring journal teams are aware of the arrangement. </a:t>
            </a:r>
          </a:p>
          <a:p>
            <a:r>
              <a:rPr lang="en-GB" baseline="0" dirty="0" smtClean="0"/>
              <a:t>To throw it open…</a:t>
            </a:r>
          </a:p>
          <a:p>
            <a:r>
              <a:rPr lang="en-GB" baseline="0" dirty="0" smtClean="0"/>
              <a:t>Can we continue to avoid clear definitions?</a:t>
            </a:r>
          </a:p>
          <a:p>
            <a:r>
              <a:rPr lang="en-GB" baseline="0" dirty="0" smtClean="0"/>
              <a:t>As we add more to our service bundle, are we gradually entering the realms of a publisher? Is this OK, provided we continue to be clear about our responsibilities and manage user expectations? Even if we are clear internally, is the situation clear to readers/users? Does it matter??</a:t>
            </a:r>
          </a:p>
          <a:p>
            <a:endParaRPr lang="en-GB" baseline="0" dirty="0" smtClean="0"/>
          </a:p>
          <a:p>
            <a:r>
              <a:rPr lang="en-GB" baseline="0" dirty="0" smtClean="0"/>
              <a:t>What about when we incur costs (</a:t>
            </a:r>
            <a:r>
              <a:rPr lang="en-GB" baseline="0" dirty="0" err="1" smtClean="0"/>
              <a:t>eg</a:t>
            </a:r>
            <a:r>
              <a:rPr lang="en-GB" baseline="0" dirty="0" smtClean="0"/>
              <a:t> buying in technical support, registering DOIs, increasing staff hours). So far the Library has been happy to absorb this as we firmly believe this service is just another way we meet our user’s needs.</a:t>
            </a:r>
            <a:endParaRPr lang="en-GB" dirty="0"/>
          </a:p>
        </p:txBody>
      </p:sp>
      <p:sp>
        <p:nvSpPr>
          <p:cNvPr id="4" name="Slide Number Placeholder 3"/>
          <p:cNvSpPr>
            <a:spLocks noGrp="1"/>
          </p:cNvSpPr>
          <p:nvPr>
            <p:ph type="sldNum" sz="quarter" idx="10"/>
          </p:nvPr>
        </p:nvSpPr>
        <p:spPr/>
        <p:txBody>
          <a:bodyPr/>
          <a:lstStyle/>
          <a:p>
            <a:pPr>
              <a:defRPr/>
            </a:pPr>
            <a:fld id="{84000D92-1FE3-41AF-8F75-ECE88FC87631}" type="slidenum">
              <a:rPr lang="en-US" smtClean="0"/>
              <a:pPr>
                <a:defRPr/>
              </a:pPr>
              <a:t>7</a:t>
            </a:fld>
            <a:endParaRPr lang="en-US"/>
          </a:p>
        </p:txBody>
      </p:sp>
    </p:spTree>
    <p:extLst>
      <p:ext uri="{BB962C8B-B14F-4D97-AF65-F5344CB8AC3E}">
        <p14:creationId xmlns:p14="http://schemas.microsoft.com/office/powerpoint/2010/main" val="32070798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AB14235A-431F-461A-9176-25937A66376E}" type="slidenum">
              <a:rPr lang="en-GB" altLang="en-US" sz="1200" smtClean="0"/>
              <a:pPr eaLnBrk="1" hangingPunct="1"/>
              <a:t>8</a:t>
            </a:fld>
            <a:endParaRPr lang="en-GB" altLang="en-US"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GB" altLang="en-US" dirty="0" smtClean="0"/>
              <a:t>To come back to practicalities,</a:t>
            </a:r>
            <a:r>
              <a:rPr lang="en-GB" altLang="en-US" baseline="0" dirty="0" smtClean="0"/>
              <a:t> how do we actually go about getting a journal up and running?</a:t>
            </a:r>
          </a:p>
          <a:p>
            <a:pPr eaLnBrk="1" hangingPunct="1"/>
            <a:r>
              <a:rPr lang="en-GB" altLang="en-US" dirty="0" smtClean="0"/>
              <a:t>Everything</a:t>
            </a:r>
            <a:r>
              <a:rPr lang="en-GB" altLang="en-US" baseline="0" dirty="0" smtClean="0"/>
              <a:t> required to run a journal is part of the system – but you need to have formulated your plan before arriving in OJS! Also,</a:t>
            </a:r>
            <a:r>
              <a:rPr lang="en-GB" altLang="en-US" dirty="0" smtClean="0"/>
              <a:t> OJS doesn’t always seem logical so we designed our own form to follow a more realistic dialogue – I have to then map the outcome to appropriate configuration settings.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eaLnBrk="0" hangingPunct="0">
              <a:defRPr sz="3200">
                <a:solidFill>
                  <a:schemeClr val="tx1"/>
                </a:solidFill>
                <a:latin typeface="Arial" charset="0"/>
                <a:cs typeface="Arial" charset="0"/>
              </a:defRPr>
            </a:lvl1pPr>
            <a:lvl2pPr marL="742950" indent="-285750" eaLnBrk="0" hangingPunct="0">
              <a:defRPr sz="3200">
                <a:solidFill>
                  <a:schemeClr val="tx1"/>
                </a:solidFill>
                <a:latin typeface="Arial" charset="0"/>
                <a:cs typeface="Arial" charset="0"/>
              </a:defRPr>
            </a:lvl2pPr>
            <a:lvl3pPr marL="1143000" indent="-228600" eaLnBrk="0" hangingPunct="0">
              <a:defRPr sz="3200">
                <a:solidFill>
                  <a:schemeClr val="tx1"/>
                </a:solidFill>
                <a:latin typeface="Arial" charset="0"/>
                <a:cs typeface="Arial" charset="0"/>
              </a:defRPr>
            </a:lvl3pPr>
            <a:lvl4pPr marL="1600200" indent="-228600" eaLnBrk="0" hangingPunct="0">
              <a:defRPr sz="3200">
                <a:solidFill>
                  <a:schemeClr val="tx1"/>
                </a:solidFill>
                <a:latin typeface="Arial" charset="0"/>
                <a:cs typeface="Arial" charset="0"/>
              </a:defRPr>
            </a:lvl4pPr>
            <a:lvl5pPr marL="2057400" indent="-228600" eaLnBrk="0" hangingPunct="0">
              <a:defRPr sz="3200">
                <a:solidFill>
                  <a:schemeClr val="tx1"/>
                </a:solidFill>
                <a:latin typeface="Arial" charset="0"/>
                <a:cs typeface="Arial" charset="0"/>
              </a:defRPr>
            </a:lvl5pPr>
            <a:lvl6pPr marL="2514600" indent="-228600" eaLnBrk="0" fontAlgn="base" hangingPunct="0">
              <a:spcBef>
                <a:spcPct val="0"/>
              </a:spcBef>
              <a:spcAft>
                <a:spcPct val="0"/>
              </a:spcAft>
              <a:defRPr sz="3200">
                <a:solidFill>
                  <a:schemeClr val="tx1"/>
                </a:solidFill>
                <a:latin typeface="Arial" charset="0"/>
                <a:cs typeface="Arial" charset="0"/>
              </a:defRPr>
            </a:lvl6pPr>
            <a:lvl7pPr marL="2971800" indent="-228600" eaLnBrk="0" fontAlgn="base" hangingPunct="0">
              <a:spcBef>
                <a:spcPct val="0"/>
              </a:spcBef>
              <a:spcAft>
                <a:spcPct val="0"/>
              </a:spcAft>
              <a:defRPr sz="3200">
                <a:solidFill>
                  <a:schemeClr val="tx1"/>
                </a:solidFill>
                <a:latin typeface="Arial" charset="0"/>
                <a:cs typeface="Arial" charset="0"/>
              </a:defRPr>
            </a:lvl7pPr>
            <a:lvl8pPr marL="3429000" indent="-228600" eaLnBrk="0" fontAlgn="base" hangingPunct="0">
              <a:spcBef>
                <a:spcPct val="0"/>
              </a:spcBef>
              <a:spcAft>
                <a:spcPct val="0"/>
              </a:spcAft>
              <a:defRPr sz="3200">
                <a:solidFill>
                  <a:schemeClr val="tx1"/>
                </a:solidFill>
                <a:latin typeface="Arial" charset="0"/>
                <a:cs typeface="Arial" charset="0"/>
              </a:defRPr>
            </a:lvl8pPr>
            <a:lvl9pPr marL="3886200" indent="-228600" eaLnBrk="0" fontAlgn="base" hangingPunct="0">
              <a:spcBef>
                <a:spcPct val="0"/>
              </a:spcBef>
              <a:spcAft>
                <a:spcPct val="0"/>
              </a:spcAft>
              <a:defRPr sz="3200">
                <a:solidFill>
                  <a:schemeClr val="tx1"/>
                </a:solidFill>
                <a:latin typeface="Arial" charset="0"/>
                <a:cs typeface="Arial" charset="0"/>
              </a:defRPr>
            </a:lvl9pPr>
          </a:lstStyle>
          <a:p>
            <a:pPr eaLnBrk="1" hangingPunct="1"/>
            <a:fld id="{AB14235A-431F-461A-9176-25937A66376E}" type="slidenum">
              <a:rPr lang="en-GB" altLang="en-US" sz="1200" smtClean="0"/>
              <a:pPr eaLnBrk="1" hangingPunct="1"/>
              <a:t>9</a:t>
            </a:fld>
            <a:endParaRPr lang="en-GB" altLang="en-US" sz="1200"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GB" altLang="en-US" dirty="0" smtClean="0"/>
              <a:t>Journal setup becomes an iterative process, with Editors (particularly students)</a:t>
            </a:r>
            <a:r>
              <a:rPr lang="en-GB" altLang="en-US" baseline="0" dirty="0" smtClean="0"/>
              <a:t> </a:t>
            </a:r>
            <a:r>
              <a:rPr lang="en-GB" altLang="en-US" dirty="0" smtClean="0"/>
              <a:t>often formulating their ideas for their journal based on gradually increasing knowledge.</a:t>
            </a:r>
          </a:p>
          <a:p>
            <a:pPr eaLnBrk="1" hangingPunct="1"/>
            <a:r>
              <a:rPr lang="en-GB" altLang="en-US" dirty="0" smtClean="0"/>
              <a:t>Our setup form ensures we don’t forget important issues, and allows us to return to ideas for future development.</a:t>
            </a:r>
          </a:p>
          <a:p>
            <a:pPr>
              <a:lnSpc>
                <a:spcPct val="90000"/>
              </a:lnSpc>
            </a:pPr>
            <a:r>
              <a:rPr lang="en-GB" altLang="en-US" dirty="0" smtClean="0"/>
              <a:t>Initial questions from us include…</a:t>
            </a:r>
          </a:p>
          <a:p>
            <a:pPr lvl="1">
              <a:lnSpc>
                <a:spcPct val="90000"/>
              </a:lnSpc>
              <a:buFont typeface="Arial" charset="0"/>
              <a:buChar char="•"/>
            </a:pPr>
            <a:r>
              <a:rPr lang="en-GB" altLang="en-US" dirty="0" smtClean="0"/>
              <a:t>What resources do you have in your team?</a:t>
            </a:r>
          </a:p>
          <a:p>
            <a:pPr lvl="1">
              <a:lnSpc>
                <a:spcPct val="90000"/>
              </a:lnSpc>
              <a:buFont typeface="Arial" charset="0"/>
              <a:buChar char="•"/>
            </a:pPr>
            <a:r>
              <a:rPr lang="en-GB" altLang="en-US" dirty="0" smtClean="0"/>
              <a:t>Is there existing content, can it be made OA?</a:t>
            </a:r>
          </a:p>
          <a:p>
            <a:pPr lvl="1">
              <a:lnSpc>
                <a:spcPct val="90000"/>
              </a:lnSpc>
              <a:buFont typeface="Arial" charset="0"/>
              <a:buChar char="•"/>
            </a:pPr>
            <a:r>
              <a:rPr lang="en-GB" altLang="en-US" dirty="0" smtClean="0"/>
              <a:t>How often will you publish?</a:t>
            </a:r>
          </a:p>
          <a:p>
            <a:pPr lvl="1">
              <a:lnSpc>
                <a:spcPct val="90000"/>
              </a:lnSpc>
              <a:buFont typeface="Arial" charset="0"/>
              <a:buChar char="•"/>
            </a:pPr>
            <a:r>
              <a:rPr lang="en-GB" altLang="en-US" dirty="0" smtClean="0"/>
              <a:t>Have you defined journal’s scope, editorial policies, author guidelines?</a:t>
            </a:r>
          </a:p>
          <a:p>
            <a:pPr lvl="1">
              <a:lnSpc>
                <a:spcPct val="90000"/>
              </a:lnSpc>
              <a:buFont typeface="Arial" charset="0"/>
              <a:buChar char="•"/>
            </a:pPr>
            <a:r>
              <a:rPr lang="en-GB" altLang="en-US" dirty="0" smtClean="0"/>
              <a:t>How will copyright and licences be handled?</a:t>
            </a:r>
          </a:p>
          <a:p>
            <a:pPr lvl="1">
              <a:lnSpc>
                <a:spcPct val="90000"/>
              </a:lnSpc>
              <a:buFont typeface="Arial" charset="0"/>
              <a:buChar char="•"/>
            </a:pPr>
            <a:r>
              <a:rPr lang="en-GB" altLang="en-US" dirty="0" smtClean="0"/>
              <a:t>Will you have multiple sections, different formats, supplementary material?</a:t>
            </a:r>
          </a:p>
          <a:p>
            <a:pPr eaLnBrk="1" hangingPunct="1"/>
            <a:r>
              <a:rPr lang="en-GB" altLang="en-US" dirty="0" smtClean="0"/>
              <a:t>(Should we revisit our setup form to more closely match the</a:t>
            </a:r>
            <a:r>
              <a:rPr lang="en-GB" altLang="en-US" baseline="0" dirty="0" smtClean="0"/>
              <a:t> OJS</a:t>
            </a:r>
            <a:r>
              <a:rPr lang="en-GB" altLang="en-US" dirty="0" smtClean="0"/>
              <a:t> steps?) </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University_Library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476250"/>
            <a:ext cx="8208962"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6"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2058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a:xfrm>
            <a:off x="6588125" y="6237288"/>
            <a:ext cx="2133600" cy="476250"/>
          </a:xfrm>
        </p:spPr>
        <p:txBody>
          <a:bodyPr/>
          <a:lstStyle>
            <a:lvl1pPr>
              <a:defRPr/>
            </a:lvl1pPr>
          </a:lstStyle>
          <a:p>
            <a:pPr>
              <a:defRPr/>
            </a:pPr>
            <a:fld id="{81B30156-1F32-4D8B-AD8C-71D297E1886E}" type="slidenum">
              <a:rPr lang="en-US"/>
              <a:pPr>
                <a:defRPr/>
              </a:pPr>
              <a:t>‹#›</a:t>
            </a:fld>
            <a:endParaRPr lang="en-US"/>
          </a:p>
        </p:txBody>
      </p:sp>
    </p:spTree>
    <p:extLst>
      <p:ext uri="{BB962C8B-B14F-4D97-AF65-F5344CB8AC3E}">
        <p14:creationId xmlns:p14="http://schemas.microsoft.com/office/powerpoint/2010/main" val="2170970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03D6CD-F18D-4708-B6F5-FE64207FC36E}" type="slidenum">
              <a:rPr lang="en-US"/>
              <a:pPr>
                <a:defRPr/>
              </a:pPr>
              <a:t>‹#›</a:t>
            </a:fld>
            <a:endParaRPr lang="en-US"/>
          </a:p>
        </p:txBody>
      </p:sp>
    </p:spTree>
    <p:extLst>
      <p:ext uri="{BB962C8B-B14F-4D97-AF65-F5344CB8AC3E}">
        <p14:creationId xmlns:p14="http://schemas.microsoft.com/office/powerpoint/2010/main" val="26102965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7" y="260374"/>
            <a:ext cx="2071687"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74"/>
            <a:ext cx="60674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714B78-6CD7-4019-B1BD-12415445BC36}" type="slidenum">
              <a:rPr lang="en-US"/>
              <a:pPr>
                <a:defRPr/>
              </a:pPr>
              <a:t>‹#›</a:t>
            </a:fld>
            <a:endParaRPr lang="en-US"/>
          </a:p>
        </p:txBody>
      </p:sp>
    </p:spTree>
    <p:extLst>
      <p:ext uri="{BB962C8B-B14F-4D97-AF65-F5344CB8AC3E}">
        <p14:creationId xmlns:p14="http://schemas.microsoft.com/office/powerpoint/2010/main" val="720812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95288" y="260350"/>
            <a:ext cx="8229600" cy="106997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B1D06C8-4652-4B22-8D79-1DE8D8ABE048}" type="slidenum">
              <a:rPr lang="en-US"/>
              <a:pPr>
                <a:defRPr/>
              </a:pPr>
              <a:t>‹#›</a:t>
            </a:fld>
            <a:endParaRPr lang="en-US"/>
          </a:p>
        </p:txBody>
      </p:sp>
    </p:spTree>
    <p:extLst>
      <p:ext uri="{BB962C8B-B14F-4D97-AF65-F5344CB8AC3E}">
        <p14:creationId xmlns:p14="http://schemas.microsoft.com/office/powerpoint/2010/main" val="3348832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University_Library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476250"/>
            <a:ext cx="8208962"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727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lgn="ctr" defTabSz="911837">
              <a:spcBef>
                <a:spcPct val="20000"/>
              </a:spcBef>
              <a:defRPr>
                <a:latin typeface="Arial" charset="0"/>
                <a:cs typeface="Arial" charset="0"/>
              </a:defRPr>
            </a:lvl1pPr>
          </a:lstStyle>
          <a:p>
            <a:pPr>
              <a:defRPr/>
            </a:pPr>
            <a:fld id="{AA0E4712-4EA9-4021-A5D5-766257AF8D3D}" type="datetimeFigureOut">
              <a:rPr lang="en-US"/>
              <a:pPr>
                <a:defRPr/>
              </a:pPr>
              <a:t>10/28/2014</a:t>
            </a:fld>
            <a:endParaRPr lang="en-US"/>
          </a:p>
        </p:txBody>
      </p:sp>
      <p:sp>
        <p:nvSpPr>
          <p:cNvPr id="6"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a:xfrm>
            <a:off x="6588125" y="6237288"/>
            <a:ext cx="2133600" cy="476250"/>
          </a:xfrm>
        </p:spPr>
        <p:txBody>
          <a:bodyPr/>
          <a:lstStyle>
            <a:lvl1pPr defTabSz="911837">
              <a:spcBef>
                <a:spcPct val="20000"/>
              </a:spcBef>
              <a:defRPr>
                <a:latin typeface="Arial" charset="0"/>
                <a:cs typeface="Arial" charset="0"/>
              </a:defRPr>
            </a:lvl1pPr>
          </a:lstStyle>
          <a:p>
            <a:pPr>
              <a:defRPr/>
            </a:pPr>
            <a:fld id="{EF001556-2ABC-44ED-9E95-C92402F515F5}" type="slidenum">
              <a:rPr lang="en-US"/>
              <a:pPr>
                <a:defRPr/>
              </a:pPr>
              <a:t>‹#›</a:t>
            </a:fld>
            <a:endParaRPr lang="en-US"/>
          </a:p>
        </p:txBody>
      </p:sp>
    </p:spTree>
    <p:extLst>
      <p:ext uri="{BB962C8B-B14F-4D97-AF65-F5344CB8AC3E}">
        <p14:creationId xmlns:p14="http://schemas.microsoft.com/office/powerpoint/2010/main" val="2576720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defTabSz="911837">
              <a:spcBef>
                <a:spcPct val="20000"/>
              </a:spcBef>
              <a:defRPr>
                <a:latin typeface="Arial" charset="0"/>
                <a:cs typeface="Arial" charset="0"/>
              </a:defRPr>
            </a:lvl1pPr>
          </a:lstStyle>
          <a:p>
            <a:pPr>
              <a:defRPr/>
            </a:pPr>
            <a:fld id="{3F9C49CB-F94B-4922-9B9F-950B7756CA90}" type="datetimeFigureOut">
              <a:rPr lang="en-US"/>
              <a:pPr>
                <a:defRPr/>
              </a:pPr>
              <a:t>10/28/2014</a:t>
            </a:fld>
            <a:endParaRPr lang="en-US"/>
          </a:p>
        </p:txBody>
      </p:sp>
      <p:sp>
        <p:nvSpPr>
          <p:cNvPr id="5"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1837">
              <a:spcBef>
                <a:spcPct val="20000"/>
              </a:spcBef>
              <a:defRPr>
                <a:latin typeface="Arial" charset="0"/>
                <a:cs typeface="Arial" charset="0"/>
              </a:defRPr>
            </a:lvl1pPr>
          </a:lstStyle>
          <a:p>
            <a:pPr>
              <a:defRPr/>
            </a:pPr>
            <a:fld id="{37DA928B-A7C2-4504-A7A8-F535F3858360}" type="slidenum">
              <a:rPr lang="en-US"/>
              <a:pPr>
                <a:defRPr/>
              </a:pPr>
              <a:t>‹#›</a:t>
            </a:fld>
            <a:endParaRPr lang="en-US"/>
          </a:p>
        </p:txBody>
      </p:sp>
    </p:spTree>
    <p:extLst>
      <p:ext uri="{BB962C8B-B14F-4D97-AF65-F5344CB8AC3E}">
        <p14:creationId xmlns:p14="http://schemas.microsoft.com/office/powerpoint/2010/main" val="1966165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45"/>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4806" indent="0">
              <a:buNone/>
              <a:defRPr sz="1800"/>
            </a:lvl2pPr>
            <a:lvl3pPr marL="909603" indent="0">
              <a:buNone/>
              <a:defRPr sz="1600"/>
            </a:lvl3pPr>
            <a:lvl4pPr marL="1364403" indent="0">
              <a:buNone/>
              <a:defRPr sz="1400"/>
            </a:lvl4pPr>
            <a:lvl5pPr marL="1819201" indent="0">
              <a:buNone/>
              <a:defRPr sz="1400"/>
            </a:lvl5pPr>
            <a:lvl6pPr marL="2274004" indent="0">
              <a:buNone/>
              <a:defRPr sz="1400"/>
            </a:lvl6pPr>
            <a:lvl7pPr marL="2728801" indent="0">
              <a:buNone/>
              <a:defRPr sz="1400"/>
            </a:lvl7pPr>
            <a:lvl8pPr marL="3183605" indent="0">
              <a:buNone/>
              <a:defRPr sz="1400"/>
            </a:lvl8pPr>
            <a:lvl9pPr marL="3638402"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defTabSz="911837">
              <a:spcBef>
                <a:spcPct val="20000"/>
              </a:spcBef>
              <a:defRPr>
                <a:latin typeface="Arial" charset="0"/>
                <a:cs typeface="Arial" charset="0"/>
              </a:defRPr>
            </a:lvl1pPr>
          </a:lstStyle>
          <a:p>
            <a:pPr>
              <a:defRPr/>
            </a:pPr>
            <a:fld id="{B94C5FF0-5BAB-4224-95D9-D781407A1FE0}" type="datetimeFigureOut">
              <a:rPr lang="en-US"/>
              <a:pPr>
                <a:defRPr/>
              </a:pPr>
              <a:t>10/28/2014</a:t>
            </a:fld>
            <a:endParaRPr lang="en-US"/>
          </a:p>
        </p:txBody>
      </p:sp>
      <p:sp>
        <p:nvSpPr>
          <p:cNvPr id="5"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1837">
              <a:spcBef>
                <a:spcPct val="20000"/>
              </a:spcBef>
              <a:defRPr>
                <a:latin typeface="Arial" charset="0"/>
                <a:cs typeface="Arial" charset="0"/>
              </a:defRPr>
            </a:lvl1pPr>
          </a:lstStyle>
          <a:p>
            <a:pPr>
              <a:defRPr/>
            </a:pPr>
            <a:fld id="{EC9ABB56-9C98-40F8-87A7-C177D50F2F49}" type="slidenum">
              <a:rPr lang="en-US"/>
              <a:pPr>
                <a:defRPr/>
              </a:pPr>
              <a:t>‹#›</a:t>
            </a:fld>
            <a:endParaRPr lang="en-US"/>
          </a:p>
        </p:txBody>
      </p:sp>
    </p:spTree>
    <p:extLst>
      <p:ext uri="{BB962C8B-B14F-4D97-AF65-F5344CB8AC3E}">
        <p14:creationId xmlns:p14="http://schemas.microsoft.com/office/powerpoint/2010/main" val="22108142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45"/>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defTabSz="911837">
              <a:spcBef>
                <a:spcPct val="20000"/>
              </a:spcBef>
              <a:defRPr>
                <a:latin typeface="Arial" charset="0"/>
                <a:cs typeface="Arial" charset="0"/>
              </a:defRPr>
            </a:lvl1pPr>
          </a:lstStyle>
          <a:p>
            <a:pPr>
              <a:defRPr/>
            </a:pPr>
            <a:fld id="{E0708BDF-17EB-4F96-8CC9-06BA6434E6D5}" type="datetimeFigureOut">
              <a:rPr lang="en-US"/>
              <a:pPr>
                <a:defRPr/>
              </a:pPr>
              <a:t>10/28/2014</a:t>
            </a:fld>
            <a:endParaRPr lang="en-US"/>
          </a:p>
        </p:txBody>
      </p:sp>
      <p:sp>
        <p:nvSpPr>
          <p:cNvPr id="6"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1837">
              <a:spcBef>
                <a:spcPct val="20000"/>
              </a:spcBef>
              <a:defRPr>
                <a:latin typeface="Arial" charset="0"/>
                <a:cs typeface="Arial" charset="0"/>
              </a:defRPr>
            </a:lvl1pPr>
          </a:lstStyle>
          <a:p>
            <a:pPr>
              <a:defRPr/>
            </a:pPr>
            <a:fld id="{5A0857B9-8D83-4611-A5F2-002D8A19A3FC}" type="slidenum">
              <a:rPr lang="en-US"/>
              <a:pPr>
                <a:defRPr/>
              </a:pPr>
              <a:t>‹#›</a:t>
            </a:fld>
            <a:endParaRPr lang="en-US"/>
          </a:p>
        </p:txBody>
      </p:sp>
    </p:spTree>
    <p:extLst>
      <p:ext uri="{BB962C8B-B14F-4D97-AF65-F5344CB8AC3E}">
        <p14:creationId xmlns:p14="http://schemas.microsoft.com/office/powerpoint/2010/main" val="82463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4806" indent="0">
              <a:buNone/>
              <a:defRPr sz="2000" b="1"/>
            </a:lvl2pPr>
            <a:lvl3pPr marL="909603" indent="0">
              <a:buNone/>
              <a:defRPr sz="1800" b="1"/>
            </a:lvl3pPr>
            <a:lvl4pPr marL="1364403" indent="0">
              <a:buNone/>
              <a:defRPr sz="1600" b="1"/>
            </a:lvl4pPr>
            <a:lvl5pPr marL="1819201" indent="0">
              <a:buNone/>
              <a:defRPr sz="1600" b="1"/>
            </a:lvl5pPr>
            <a:lvl6pPr marL="2274004" indent="0">
              <a:buNone/>
              <a:defRPr sz="1600" b="1"/>
            </a:lvl6pPr>
            <a:lvl7pPr marL="2728801" indent="0">
              <a:buNone/>
              <a:defRPr sz="1600" b="1"/>
            </a:lvl7pPr>
            <a:lvl8pPr marL="3183605" indent="0">
              <a:buNone/>
              <a:defRPr sz="1600" b="1"/>
            </a:lvl8pPr>
            <a:lvl9pPr marL="3638402"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70" y="1535113"/>
            <a:ext cx="4041775" cy="639762"/>
          </a:xfrm>
        </p:spPr>
        <p:txBody>
          <a:bodyPr anchor="b"/>
          <a:lstStyle>
            <a:lvl1pPr marL="0" indent="0">
              <a:buNone/>
              <a:defRPr sz="2400" b="1"/>
            </a:lvl1pPr>
            <a:lvl2pPr marL="454806" indent="0">
              <a:buNone/>
              <a:defRPr sz="2000" b="1"/>
            </a:lvl2pPr>
            <a:lvl3pPr marL="909603" indent="0">
              <a:buNone/>
              <a:defRPr sz="1800" b="1"/>
            </a:lvl3pPr>
            <a:lvl4pPr marL="1364403" indent="0">
              <a:buNone/>
              <a:defRPr sz="1600" b="1"/>
            </a:lvl4pPr>
            <a:lvl5pPr marL="1819201" indent="0">
              <a:buNone/>
              <a:defRPr sz="1600" b="1"/>
            </a:lvl5pPr>
            <a:lvl6pPr marL="2274004" indent="0">
              <a:buNone/>
              <a:defRPr sz="1600" b="1"/>
            </a:lvl6pPr>
            <a:lvl7pPr marL="2728801" indent="0">
              <a:buNone/>
              <a:defRPr sz="1600" b="1"/>
            </a:lvl7pPr>
            <a:lvl8pPr marL="3183605" indent="0">
              <a:buNone/>
              <a:defRPr sz="1600" b="1"/>
            </a:lvl8pPr>
            <a:lvl9pPr marL="3638402"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7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defTabSz="911837">
              <a:spcBef>
                <a:spcPct val="20000"/>
              </a:spcBef>
              <a:defRPr>
                <a:latin typeface="Arial" charset="0"/>
                <a:cs typeface="Arial" charset="0"/>
              </a:defRPr>
            </a:lvl1pPr>
          </a:lstStyle>
          <a:p>
            <a:pPr>
              <a:defRPr/>
            </a:pPr>
            <a:fld id="{F311EBCE-C9CB-4939-B6BB-D03C99D8E29F}" type="datetimeFigureOut">
              <a:rPr lang="en-US"/>
              <a:pPr>
                <a:defRPr/>
              </a:pPr>
              <a:t>10/28/2014</a:t>
            </a:fld>
            <a:endParaRPr lang="en-US"/>
          </a:p>
        </p:txBody>
      </p:sp>
      <p:sp>
        <p:nvSpPr>
          <p:cNvPr id="8"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9" name="Rectangle 6"/>
          <p:cNvSpPr>
            <a:spLocks noGrp="1" noChangeArrowheads="1"/>
          </p:cNvSpPr>
          <p:nvPr>
            <p:ph type="sldNum" sz="quarter" idx="12"/>
          </p:nvPr>
        </p:nvSpPr>
        <p:spPr/>
        <p:txBody>
          <a:bodyPr/>
          <a:lstStyle>
            <a:lvl1pPr defTabSz="911837">
              <a:spcBef>
                <a:spcPct val="20000"/>
              </a:spcBef>
              <a:defRPr>
                <a:latin typeface="Arial" charset="0"/>
                <a:cs typeface="Arial" charset="0"/>
              </a:defRPr>
            </a:lvl1pPr>
          </a:lstStyle>
          <a:p>
            <a:pPr>
              <a:defRPr/>
            </a:pPr>
            <a:fld id="{974EDD27-5F7C-4318-B497-3F101E7ED88A}" type="slidenum">
              <a:rPr lang="en-US"/>
              <a:pPr>
                <a:defRPr/>
              </a:pPr>
              <a:t>‹#›</a:t>
            </a:fld>
            <a:endParaRPr lang="en-US"/>
          </a:p>
        </p:txBody>
      </p:sp>
    </p:spTree>
    <p:extLst>
      <p:ext uri="{BB962C8B-B14F-4D97-AF65-F5344CB8AC3E}">
        <p14:creationId xmlns:p14="http://schemas.microsoft.com/office/powerpoint/2010/main" val="2313350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defTabSz="911837">
              <a:spcBef>
                <a:spcPct val="20000"/>
              </a:spcBef>
              <a:defRPr>
                <a:latin typeface="Arial" charset="0"/>
                <a:cs typeface="Arial" charset="0"/>
              </a:defRPr>
            </a:lvl1pPr>
          </a:lstStyle>
          <a:p>
            <a:pPr>
              <a:defRPr/>
            </a:pPr>
            <a:fld id="{EA1C9CC5-C93F-458E-B282-B4EDAA8DF6DC}" type="datetimeFigureOut">
              <a:rPr lang="en-US"/>
              <a:pPr>
                <a:defRPr/>
              </a:pPr>
              <a:t>10/28/2014</a:t>
            </a:fld>
            <a:endParaRPr lang="en-US"/>
          </a:p>
        </p:txBody>
      </p:sp>
      <p:sp>
        <p:nvSpPr>
          <p:cNvPr id="4"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5" name="Rectangle 6"/>
          <p:cNvSpPr>
            <a:spLocks noGrp="1" noChangeArrowheads="1"/>
          </p:cNvSpPr>
          <p:nvPr>
            <p:ph type="sldNum" sz="quarter" idx="12"/>
          </p:nvPr>
        </p:nvSpPr>
        <p:spPr/>
        <p:txBody>
          <a:bodyPr/>
          <a:lstStyle>
            <a:lvl1pPr defTabSz="911837">
              <a:spcBef>
                <a:spcPct val="20000"/>
              </a:spcBef>
              <a:defRPr>
                <a:latin typeface="Arial" charset="0"/>
                <a:cs typeface="Arial" charset="0"/>
              </a:defRPr>
            </a:lvl1pPr>
          </a:lstStyle>
          <a:p>
            <a:pPr>
              <a:defRPr/>
            </a:pPr>
            <a:fld id="{8B21035E-E16A-4179-9EA5-952F376D4842}" type="slidenum">
              <a:rPr lang="en-US"/>
              <a:pPr>
                <a:defRPr/>
              </a:pPr>
              <a:t>‹#›</a:t>
            </a:fld>
            <a:endParaRPr lang="en-US"/>
          </a:p>
        </p:txBody>
      </p:sp>
    </p:spTree>
    <p:extLst>
      <p:ext uri="{BB962C8B-B14F-4D97-AF65-F5344CB8AC3E}">
        <p14:creationId xmlns:p14="http://schemas.microsoft.com/office/powerpoint/2010/main" val="10372203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defTabSz="911837">
              <a:spcBef>
                <a:spcPct val="20000"/>
              </a:spcBef>
              <a:defRPr>
                <a:latin typeface="Arial" charset="0"/>
                <a:cs typeface="Arial" charset="0"/>
              </a:defRPr>
            </a:lvl1pPr>
          </a:lstStyle>
          <a:p>
            <a:pPr>
              <a:defRPr/>
            </a:pPr>
            <a:fld id="{511CBABA-4B77-4606-A0EF-641C56B012FD}" type="datetimeFigureOut">
              <a:rPr lang="en-US"/>
              <a:pPr>
                <a:defRPr/>
              </a:pPr>
              <a:t>10/28/2014</a:t>
            </a:fld>
            <a:endParaRPr lang="en-US"/>
          </a:p>
        </p:txBody>
      </p:sp>
      <p:sp>
        <p:nvSpPr>
          <p:cNvPr id="3"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4" name="Rectangle 6"/>
          <p:cNvSpPr>
            <a:spLocks noGrp="1" noChangeArrowheads="1"/>
          </p:cNvSpPr>
          <p:nvPr>
            <p:ph type="sldNum" sz="quarter" idx="12"/>
          </p:nvPr>
        </p:nvSpPr>
        <p:spPr/>
        <p:txBody>
          <a:bodyPr/>
          <a:lstStyle>
            <a:lvl1pPr defTabSz="911837">
              <a:spcBef>
                <a:spcPct val="20000"/>
              </a:spcBef>
              <a:defRPr>
                <a:latin typeface="Arial" charset="0"/>
                <a:cs typeface="Arial" charset="0"/>
              </a:defRPr>
            </a:lvl1pPr>
          </a:lstStyle>
          <a:p>
            <a:pPr>
              <a:defRPr/>
            </a:pPr>
            <a:fld id="{E8B8431E-5151-483A-A85B-3C49FE5108FF}" type="slidenum">
              <a:rPr lang="en-US"/>
              <a:pPr>
                <a:defRPr/>
              </a:pPr>
              <a:t>‹#›</a:t>
            </a:fld>
            <a:endParaRPr lang="en-US"/>
          </a:p>
        </p:txBody>
      </p:sp>
    </p:spTree>
    <p:extLst>
      <p:ext uri="{BB962C8B-B14F-4D97-AF65-F5344CB8AC3E}">
        <p14:creationId xmlns:p14="http://schemas.microsoft.com/office/powerpoint/2010/main" val="36951713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A7D9CA3-80EC-49DE-90DA-35B1606EF9E0}" type="slidenum">
              <a:rPr lang="en-US"/>
              <a:pPr>
                <a:defRPr/>
              </a:pPr>
              <a:t>‹#›</a:t>
            </a:fld>
            <a:endParaRPr lang="en-US"/>
          </a:p>
        </p:txBody>
      </p:sp>
    </p:spTree>
    <p:extLst>
      <p:ext uri="{BB962C8B-B14F-4D97-AF65-F5344CB8AC3E}">
        <p14:creationId xmlns:p14="http://schemas.microsoft.com/office/powerpoint/2010/main" val="19280472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4806" indent="0">
              <a:buNone/>
              <a:defRPr sz="1200"/>
            </a:lvl2pPr>
            <a:lvl3pPr marL="909603" indent="0">
              <a:buNone/>
              <a:defRPr sz="1000"/>
            </a:lvl3pPr>
            <a:lvl4pPr marL="1364403" indent="0">
              <a:buNone/>
              <a:defRPr sz="900"/>
            </a:lvl4pPr>
            <a:lvl5pPr marL="1819201" indent="0">
              <a:buNone/>
              <a:defRPr sz="900"/>
            </a:lvl5pPr>
            <a:lvl6pPr marL="2274004" indent="0">
              <a:buNone/>
              <a:defRPr sz="900"/>
            </a:lvl6pPr>
            <a:lvl7pPr marL="2728801" indent="0">
              <a:buNone/>
              <a:defRPr sz="900"/>
            </a:lvl7pPr>
            <a:lvl8pPr marL="3183605" indent="0">
              <a:buNone/>
              <a:defRPr sz="900"/>
            </a:lvl8pPr>
            <a:lvl9pPr marL="363840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defTabSz="911837">
              <a:spcBef>
                <a:spcPct val="20000"/>
              </a:spcBef>
              <a:defRPr>
                <a:latin typeface="Arial" charset="0"/>
                <a:cs typeface="Arial" charset="0"/>
              </a:defRPr>
            </a:lvl1pPr>
          </a:lstStyle>
          <a:p>
            <a:pPr>
              <a:defRPr/>
            </a:pPr>
            <a:fld id="{1B8692DA-06EB-4E73-A8AA-1A2469F04FCC}" type="datetimeFigureOut">
              <a:rPr lang="en-US"/>
              <a:pPr>
                <a:defRPr/>
              </a:pPr>
              <a:t>10/28/2014</a:t>
            </a:fld>
            <a:endParaRPr lang="en-US"/>
          </a:p>
        </p:txBody>
      </p:sp>
      <p:sp>
        <p:nvSpPr>
          <p:cNvPr id="6"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1837">
              <a:spcBef>
                <a:spcPct val="20000"/>
              </a:spcBef>
              <a:defRPr>
                <a:latin typeface="Arial" charset="0"/>
                <a:cs typeface="Arial" charset="0"/>
              </a:defRPr>
            </a:lvl1pPr>
          </a:lstStyle>
          <a:p>
            <a:pPr>
              <a:defRPr/>
            </a:pPr>
            <a:fld id="{462E4E09-B7E9-41AD-A694-05AA99EDB50A}" type="slidenum">
              <a:rPr lang="en-US"/>
              <a:pPr>
                <a:defRPr/>
              </a:pPr>
              <a:t>‹#›</a:t>
            </a:fld>
            <a:endParaRPr lang="en-US"/>
          </a:p>
        </p:txBody>
      </p:sp>
    </p:spTree>
    <p:extLst>
      <p:ext uri="{BB962C8B-B14F-4D97-AF65-F5344CB8AC3E}">
        <p14:creationId xmlns:p14="http://schemas.microsoft.com/office/powerpoint/2010/main" val="27819535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4806" indent="0">
              <a:buNone/>
              <a:defRPr sz="2800"/>
            </a:lvl2pPr>
            <a:lvl3pPr marL="909603" indent="0">
              <a:buNone/>
              <a:defRPr sz="2400"/>
            </a:lvl3pPr>
            <a:lvl4pPr marL="1364403" indent="0">
              <a:buNone/>
              <a:defRPr sz="2000"/>
            </a:lvl4pPr>
            <a:lvl5pPr marL="1819201" indent="0">
              <a:buNone/>
              <a:defRPr sz="2000"/>
            </a:lvl5pPr>
            <a:lvl6pPr marL="2274004" indent="0">
              <a:buNone/>
              <a:defRPr sz="2000"/>
            </a:lvl6pPr>
            <a:lvl7pPr marL="2728801" indent="0">
              <a:buNone/>
              <a:defRPr sz="2000"/>
            </a:lvl7pPr>
            <a:lvl8pPr marL="3183605" indent="0">
              <a:buNone/>
              <a:defRPr sz="2000"/>
            </a:lvl8pPr>
            <a:lvl9pPr marL="3638402"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4806" indent="0">
              <a:buNone/>
              <a:defRPr sz="1200"/>
            </a:lvl2pPr>
            <a:lvl3pPr marL="909603" indent="0">
              <a:buNone/>
              <a:defRPr sz="1000"/>
            </a:lvl3pPr>
            <a:lvl4pPr marL="1364403" indent="0">
              <a:buNone/>
              <a:defRPr sz="900"/>
            </a:lvl4pPr>
            <a:lvl5pPr marL="1819201" indent="0">
              <a:buNone/>
              <a:defRPr sz="900"/>
            </a:lvl5pPr>
            <a:lvl6pPr marL="2274004" indent="0">
              <a:buNone/>
              <a:defRPr sz="900"/>
            </a:lvl6pPr>
            <a:lvl7pPr marL="2728801" indent="0">
              <a:buNone/>
              <a:defRPr sz="900"/>
            </a:lvl7pPr>
            <a:lvl8pPr marL="3183605" indent="0">
              <a:buNone/>
              <a:defRPr sz="900"/>
            </a:lvl8pPr>
            <a:lvl9pPr marL="3638402"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defTabSz="911837">
              <a:spcBef>
                <a:spcPct val="20000"/>
              </a:spcBef>
              <a:defRPr>
                <a:latin typeface="Arial" charset="0"/>
                <a:cs typeface="Arial" charset="0"/>
              </a:defRPr>
            </a:lvl1pPr>
          </a:lstStyle>
          <a:p>
            <a:pPr>
              <a:defRPr/>
            </a:pPr>
            <a:fld id="{ABC8908A-6DC1-40B2-9CC7-F57285B86D9D}" type="datetimeFigureOut">
              <a:rPr lang="en-US"/>
              <a:pPr>
                <a:defRPr/>
              </a:pPr>
              <a:t>10/28/2014</a:t>
            </a:fld>
            <a:endParaRPr lang="en-US"/>
          </a:p>
        </p:txBody>
      </p:sp>
      <p:sp>
        <p:nvSpPr>
          <p:cNvPr id="6"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7" name="Rectangle 6"/>
          <p:cNvSpPr>
            <a:spLocks noGrp="1" noChangeArrowheads="1"/>
          </p:cNvSpPr>
          <p:nvPr>
            <p:ph type="sldNum" sz="quarter" idx="12"/>
          </p:nvPr>
        </p:nvSpPr>
        <p:spPr/>
        <p:txBody>
          <a:bodyPr/>
          <a:lstStyle>
            <a:lvl1pPr defTabSz="911837">
              <a:spcBef>
                <a:spcPct val="20000"/>
              </a:spcBef>
              <a:defRPr>
                <a:latin typeface="Arial" charset="0"/>
                <a:cs typeface="Arial" charset="0"/>
              </a:defRPr>
            </a:lvl1pPr>
          </a:lstStyle>
          <a:p>
            <a:pPr>
              <a:defRPr/>
            </a:pPr>
            <a:fld id="{1AD08439-B9EF-435F-ACC5-BBE231CDF474}" type="slidenum">
              <a:rPr lang="en-US"/>
              <a:pPr>
                <a:defRPr/>
              </a:pPr>
              <a:t>‹#›</a:t>
            </a:fld>
            <a:endParaRPr lang="en-US"/>
          </a:p>
        </p:txBody>
      </p:sp>
    </p:spTree>
    <p:extLst>
      <p:ext uri="{BB962C8B-B14F-4D97-AF65-F5344CB8AC3E}">
        <p14:creationId xmlns:p14="http://schemas.microsoft.com/office/powerpoint/2010/main" val="396130823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defTabSz="911837">
              <a:spcBef>
                <a:spcPct val="20000"/>
              </a:spcBef>
              <a:defRPr>
                <a:latin typeface="Arial" charset="0"/>
                <a:cs typeface="Arial" charset="0"/>
              </a:defRPr>
            </a:lvl1pPr>
          </a:lstStyle>
          <a:p>
            <a:pPr>
              <a:defRPr/>
            </a:pPr>
            <a:fld id="{CC063788-3385-4DE6-B671-683E90C01347}" type="datetimeFigureOut">
              <a:rPr lang="en-US"/>
              <a:pPr>
                <a:defRPr/>
              </a:pPr>
              <a:t>10/28/2014</a:t>
            </a:fld>
            <a:endParaRPr lang="en-US"/>
          </a:p>
        </p:txBody>
      </p:sp>
      <p:sp>
        <p:nvSpPr>
          <p:cNvPr id="5"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1837">
              <a:spcBef>
                <a:spcPct val="20000"/>
              </a:spcBef>
              <a:defRPr>
                <a:latin typeface="Arial" charset="0"/>
                <a:cs typeface="Arial" charset="0"/>
              </a:defRPr>
            </a:lvl1pPr>
          </a:lstStyle>
          <a:p>
            <a:pPr>
              <a:defRPr/>
            </a:pPr>
            <a:fld id="{BB00E4D5-62BA-4391-95A7-743009CF36E3}" type="slidenum">
              <a:rPr lang="en-US"/>
              <a:pPr>
                <a:defRPr/>
              </a:pPr>
              <a:t>‹#›</a:t>
            </a:fld>
            <a:endParaRPr lang="en-US"/>
          </a:p>
        </p:txBody>
      </p:sp>
    </p:spTree>
    <p:extLst>
      <p:ext uri="{BB962C8B-B14F-4D97-AF65-F5344CB8AC3E}">
        <p14:creationId xmlns:p14="http://schemas.microsoft.com/office/powerpoint/2010/main" val="6506169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7" y="260395"/>
            <a:ext cx="2071687"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95"/>
            <a:ext cx="60674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defTabSz="911837">
              <a:spcBef>
                <a:spcPct val="20000"/>
              </a:spcBef>
              <a:defRPr>
                <a:latin typeface="Arial" charset="0"/>
                <a:cs typeface="Arial" charset="0"/>
              </a:defRPr>
            </a:lvl1pPr>
          </a:lstStyle>
          <a:p>
            <a:pPr>
              <a:defRPr/>
            </a:pPr>
            <a:fld id="{7C909EAB-D905-4C50-AF6F-59B38B275A8B}" type="datetimeFigureOut">
              <a:rPr lang="en-US"/>
              <a:pPr>
                <a:defRPr/>
              </a:pPr>
              <a:t>10/28/2014</a:t>
            </a:fld>
            <a:endParaRPr lang="en-US"/>
          </a:p>
        </p:txBody>
      </p:sp>
      <p:sp>
        <p:nvSpPr>
          <p:cNvPr id="5" name="Rectangle 5"/>
          <p:cNvSpPr>
            <a:spLocks noGrp="1" noChangeArrowheads="1"/>
          </p:cNvSpPr>
          <p:nvPr>
            <p:ph type="ftr" sz="quarter" idx="11"/>
          </p:nvPr>
        </p:nvSpPr>
        <p:spPr/>
        <p:txBody>
          <a:bodyPr/>
          <a:lstStyle>
            <a:lvl1pPr defTabSz="911837">
              <a:spcBef>
                <a:spcPct val="20000"/>
              </a:spcBef>
              <a:defRPr>
                <a:latin typeface="Arial" charset="0"/>
                <a:cs typeface="Arial" charset="0"/>
              </a:defRPr>
            </a:lvl1pPr>
          </a:lstStyle>
          <a:p>
            <a:pPr>
              <a:defRPr/>
            </a:pPr>
            <a:endParaRPr lang="en-US"/>
          </a:p>
        </p:txBody>
      </p:sp>
      <p:sp>
        <p:nvSpPr>
          <p:cNvPr id="6" name="Rectangle 6"/>
          <p:cNvSpPr>
            <a:spLocks noGrp="1" noChangeArrowheads="1"/>
          </p:cNvSpPr>
          <p:nvPr>
            <p:ph type="sldNum" sz="quarter" idx="12"/>
          </p:nvPr>
        </p:nvSpPr>
        <p:spPr/>
        <p:txBody>
          <a:bodyPr/>
          <a:lstStyle>
            <a:lvl1pPr defTabSz="911837">
              <a:spcBef>
                <a:spcPct val="20000"/>
              </a:spcBef>
              <a:defRPr>
                <a:latin typeface="Arial" charset="0"/>
                <a:cs typeface="Arial" charset="0"/>
              </a:defRPr>
            </a:lvl1pPr>
          </a:lstStyle>
          <a:p>
            <a:pPr>
              <a:defRPr/>
            </a:pPr>
            <a:fld id="{5121D680-6B21-4C5E-8F97-FF767FD1F9E9}" type="slidenum">
              <a:rPr lang="en-US"/>
              <a:pPr>
                <a:defRPr/>
              </a:pPr>
              <a:t>‹#›</a:t>
            </a:fld>
            <a:endParaRPr lang="en-US"/>
          </a:p>
        </p:txBody>
      </p:sp>
    </p:spTree>
    <p:extLst>
      <p:ext uri="{BB962C8B-B14F-4D97-AF65-F5344CB8AC3E}">
        <p14:creationId xmlns:p14="http://schemas.microsoft.com/office/powerpoint/2010/main" val="390735261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University_Library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476250"/>
            <a:ext cx="8208962"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727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lgn="ctr">
              <a:spcBef>
                <a:spcPct val="20000"/>
              </a:spcBef>
              <a:defRPr>
                <a:cs typeface="Arial" charset="0"/>
              </a:defRPr>
            </a:lvl1pPr>
          </a:lstStyle>
          <a:p>
            <a:pPr>
              <a:defRPr/>
            </a:pPr>
            <a:r>
              <a:rPr lang="en-GB"/>
              <a:t>4th August 2011</a:t>
            </a:r>
            <a:endParaRPr lang="en-US"/>
          </a:p>
        </p:txBody>
      </p:sp>
      <p:sp>
        <p:nvSpPr>
          <p:cNvPr id="6"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7" name="Rectangle 6"/>
          <p:cNvSpPr>
            <a:spLocks noGrp="1" noChangeArrowheads="1"/>
          </p:cNvSpPr>
          <p:nvPr>
            <p:ph type="sldNum" sz="quarter" idx="12"/>
          </p:nvPr>
        </p:nvSpPr>
        <p:spPr>
          <a:xfrm>
            <a:off x="6588125" y="6237288"/>
            <a:ext cx="2133600" cy="476250"/>
          </a:xfrm>
        </p:spPr>
        <p:txBody>
          <a:bodyPr/>
          <a:lstStyle>
            <a:lvl1pPr>
              <a:spcBef>
                <a:spcPct val="20000"/>
              </a:spcBef>
              <a:defRPr>
                <a:latin typeface="Arial" charset="0"/>
                <a:cs typeface="Arial" charset="0"/>
              </a:defRPr>
            </a:lvl1pPr>
          </a:lstStyle>
          <a:p>
            <a:pPr>
              <a:defRPr/>
            </a:pPr>
            <a:fld id="{0FE268D5-A6A3-4E11-87D6-163D037C5F8A}" type="slidenum">
              <a:rPr lang="en-US"/>
              <a:pPr>
                <a:defRPr/>
              </a:pPr>
              <a:t>‹#›</a:t>
            </a:fld>
            <a:endParaRPr lang="en-US"/>
          </a:p>
        </p:txBody>
      </p:sp>
    </p:spTree>
    <p:extLst>
      <p:ext uri="{BB962C8B-B14F-4D97-AF65-F5344CB8AC3E}">
        <p14:creationId xmlns:p14="http://schemas.microsoft.com/office/powerpoint/2010/main" val="215482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20000"/>
              </a:spcBef>
              <a:defRPr>
                <a:cs typeface="Arial" charset="0"/>
              </a:defRPr>
            </a:lvl1pPr>
          </a:lstStyle>
          <a:p>
            <a:pPr>
              <a:defRPr/>
            </a:pPr>
            <a:r>
              <a:rPr lang="en-GB"/>
              <a:t>4th August 2011</a:t>
            </a:r>
            <a:endParaRPr lang="en-US"/>
          </a:p>
        </p:txBody>
      </p:sp>
      <p:sp>
        <p:nvSpPr>
          <p:cNvPr id="5"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6" name="Rectangle 6"/>
          <p:cNvSpPr>
            <a:spLocks noGrp="1" noChangeArrowheads="1"/>
          </p:cNvSpPr>
          <p:nvPr>
            <p:ph type="sldNum" sz="quarter" idx="12"/>
          </p:nvPr>
        </p:nvSpPr>
        <p:spPr/>
        <p:txBody>
          <a:bodyPr/>
          <a:lstStyle>
            <a:lvl1pPr>
              <a:spcBef>
                <a:spcPct val="20000"/>
              </a:spcBef>
              <a:defRPr>
                <a:latin typeface="Arial" charset="0"/>
                <a:cs typeface="Arial" charset="0"/>
              </a:defRPr>
            </a:lvl1pPr>
          </a:lstStyle>
          <a:p>
            <a:pPr>
              <a:defRPr/>
            </a:pPr>
            <a:fld id="{DD1AA8AA-75DF-4D70-B8CD-3BCAFBF90FE5}" type="slidenum">
              <a:rPr lang="en-US"/>
              <a:pPr>
                <a:defRPr/>
              </a:pPr>
              <a:t>‹#›</a:t>
            </a:fld>
            <a:endParaRPr lang="en-US"/>
          </a:p>
        </p:txBody>
      </p:sp>
    </p:spTree>
    <p:extLst>
      <p:ext uri="{BB962C8B-B14F-4D97-AF65-F5344CB8AC3E}">
        <p14:creationId xmlns:p14="http://schemas.microsoft.com/office/powerpoint/2010/main" val="3944993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922" indent="0">
              <a:buNone/>
              <a:defRPr sz="1800"/>
            </a:lvl2pPr>
            <a:lvl3pPr marL="911837" indent="0">
              <a:buNone/>
              <a:defRPr sz="1600"/>
            </a:lvl3pPr>
            <a:lvl4pPr marL="1367757" indent="0">
              <a:buNone/>
              <a:defRPr sz="1400"/>
            </a:lvl4pPr>
            <a:lvl5pPr marL="1823674" indent="0">
              <a:buNone/>
              <a:defRPr sz="1400"/>
            </a:lvl5pPr>
            <a:lvl6pPr marL="2279593" indent="0">
              <a:buNone/>
              <a:defRPr sz="1400"/>
            </a:lvl6pPr>
            <a:lvl7pPr marL="2735511" indent="0">
              <a:buNone/>
              <a:defRPr sz="1400"/>
            </a:lvl7pPr>
            <a:lvl8pPr marL="3191432" indent="0">
              <a:buNone/>
              <a:defRPr sz="1400"/>
            </a:lvl8pPr>
            <a:lvl9pPr marL="364734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lgn="ctr">
              <a:spcBef>
                <a:spcPct val="20000"/>
              </a:spcBef>
              <a:defRPr>
                <a:cs typeface="Arial" charset="0"/>
              </a:defRPr>
            </a:lvl1pPr>
          </a:lstStyle>
          <a:p>
            <a:pPr>
              <a:defRPr/>
            </a:pPr>
            <a:r>
              <a:rPr lang="en-GB"/>
              <a:t>4th August 2011</a:t>
            </a:r>
            <a:endParaRPr lang="en-US"/>
          </a:p>
        </p:txBody>
      </p:sp>
      <p:sp>
        <p:nvSpPr>
          <p:cNvPr id="5"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6" name="Rectangle 6"/>
          <p:cNvSpPr>
            <a:spLocks noGrp="1" noChangeArrowheads="1"/>
          </p:cNvSpPr>
          <p:nvPr>
            <p:ph type="sldNum" sz="quarter" idx="12"/>
          </p:nvPr>
        </p:nvSpPr>
        <p:spPr/>
        <p:txBody>
          <a:bodyPr/>
          <a:lstStyle>
            <a:lvl1pPr>
              <a:spcBef>
                <a:spcPct val="20000"/>
              </a:spcBef>
              <a:defRPr>
                <a:latin typeface="Arial" charset="0"/>
                <a:cs typeface="Arial" charset="0"/>
              </a:defRPr>
            </a:lvl1pPr>
          </a:lstStyle>
          <a:p>
            <a:pPr>
              <a:defRPr/>
            </a:pPr>
            <a:fld id="{7641BE6A-8125-4731-B26C-10BC0B27213E}" type="slidenum">
              <a:rPr lang="en-US"/>
              <a:pPr>
                <a:defRPr/>
              </a:pPr>
              <a:t>‹#›</a:t>
            </a:fld>
            <a:endParaRPr lang="en-US"/>
          </a:p>
        </p:txBody>
      </p:sp>
    </p:spTree>
    <p:extLst>
      <p:ext uri="{BB962C8B-B14F-4D97-AF65-F5344CB8AC3E}">
        <p14:creationId xmlns:p14="http://schemas.microsoft.com/office/powerpoint/2010/main" val="16100189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algn="ctr">
              <a:spcBef>
                <a:spcPct val="20000"/>
              </a:spcBef>
              <a:defRPr>
                <a:cs typeface="Arial" charset="0"/>
              </a:defRPr>
            </a:lvl1pPr>
          </a:lstStyle>
          <a:p>
            <a:pPr>
              <a:defRPr/>
            </a:pPr>
            <a:r>
              <a:rPr lang="en-GB"/>
              <a:t>4th August 2011</a:t>
            </a:r>
            <a:endParaRPr lang="en-US"/>
          </a:p>
        </p:txBody>
      </p:sp>
      <p:sp>
        <p:nvSpPr>
          <p:cNvPr id="6"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7" name="Rectangle 6"/>
          <p:cNvSpPr>
            <a:spLocks noGrp="1" noChangeArrowheads="1"/>
          </p:cNvSpPr>
          <p:nvPr>
            <p:ph type="sldNum" sz="quarter" idx="12"/>
          </p:nvPr>
        </p:nvSpPr>
        <p:spPr/>
        <p:txBody>
          <a:bodyPr/>
          <a:lstStyle>
            <a:lvl1pPr>
              <a:spcBef>
                <a:spcPct val="20000"/>
              </a:spcBef>
              <a:defRPr>
                <a:latin typeface="Arial" charset="0"/>
                <a:cs typeface="Arial" charset="0"/>
              </a:defRPr>
            </a:lvl1pPr>
          </a:lstStyle>
          <a:p>
            <a:pPr>
              <a:defRPr/>
            </a:pPr>
            <a:fld id="{0143BE6E-B735-4BCC-A8FD-EBB939341118}" type="slidenum">
              <a:rPr lang="en-US"/>
              <a:pPr>
                <a:defRPr/>
              </a:pPr>
              <a:t>‹#›</a:t>
            </a:fld>
            <a:endParaRPr lang="en-US"/>
          </a:p>
        </p:txBody>
      </p:sp>
    </p:spTree>
    <p:extLst>
      <p:ext uri="{BB962C8B-B14F-4D97-AF65-F5344CB8AC3E}">
        <p14:creationId xmlns:p14="http://schemas.microsoft.com/office/powerpoint/2010/main" val="30824550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5922" indent="0">
              <a:buNone/>
              <a:defRPr sz="2000" b="1"/>
            </a:lvl2pPr>
            <a:lvl3pPr marL="911837" indent="0">
              <a:buNone/>
              <a:defRPr sz="1800" b="1"/>
            </a:lvl3pPr>
            <a:lvl4pPr marL="1367757" indent="0">
              <a:buNone/>
              <a:defRPr sz="1600" b="1"/>
            </a:lvl4pPr>
            <a:lvl5pPr marL="1823674" indent="0">
              <a:buNone/>
              <a:defRPr sz="1600" b="1"/>
            </a:lvl5pPr>
            <a:lvl6pPr marL="2279593" indent="0">
              <a:buNone/>
              <a:defRPr sz="1600" b="1"/>
            </a:lvl6pPr>
            <a:lvl7pPr marL="2735511" indent="0">
              <a:buNone/>
              <a:defRPr sz="1600" b="1"/>
            </a:lvl7pPr>
            <a:lvl8pPr marL="3191432" indent="0">
              <a:buNone/>
              <a:defRPr sz="1600" b="1"/>
            </a:lvl8pPr>
            <a:lvl9pPr marL="36473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5922" indent="0">
              <a:buNone/>
              <a:defRPr sz="2000" b="1"/>
            </a:lvl2pPr>
            <a:lvl3pPr marL="911837" indent="0">
              <a:buNone/>
              <a:defRPr sz="1800" b="1"/>
            </a:lvl3pPr>
            <a:lvl4pPr marL="1367757" indent="0">
              <a:buNone/>
              <a:defRPr sz="1600" b="1"/>
            </a:lvl4pPr>
            <a:lvl5pPr marL="1823674" indent="0">
              <a:buNone/>
              <a:defRPr sz="1600" b="1"/>
            </a:lvl5pPr>
            <a:lvl6pPr marL="2279593" indent="0">
              <a:buNone/>
              <a:defRPr sz="1600" b="1"/>
            </a:lvl6pPr>
            <a:lvl7pPr marL="2735511" indent="0">
              <a:buNone/>
              <a:defRPr sz="1600" b="1"/>
            </a:lvl7pPr>
            <a:lvl8pPr marL="3191432" indent="0">
              <a:buNone/>
              <a:defRPr sz="1600" b="1"/>
            </a:lvl8pPr>
            <a:lvl9pPr marL="36473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algn="ctr">
              <a:spcBef>
                <a:spcPct val="20000"/>
              </a:spcBef>
              <a:defRPr>
                <a:cs typeface="Arial" charset="0"/>
              </a:defRPr>
            </a:lvl1pPr>
          </a:lstStyle>
          <a:p>
            <a:pPr>
              <a:defRPr/>
            </a:pPr>
            <a:r>
              <a:rPr lang="en-GB"/>
              <a:t>4th August 2011</a:t>
            </a:r>
            <a:endParaRPr lang="en-US"/>
          </a:p>
        </p:txBody>
      </p:sp>
      <p:sp>
        <p:nvSpPr>
          <p:cNvPr id="8"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9" name="Rectangle 6"/>
          <p:cNvSpPr>
            <a:spLocks noGrp="1" noChangeArrowheads="1"/>
          </p:cNvSpPr>
          <p:nvPr>
            <p:ph type="sldNum" sz="quarter" idx="12"/>
          </p:nvPr>
        </p:nvSpPr>
        <p:spPr/>
        <p:txBody>
          <a:bodyPr/>
          <a:lstStyle>
            <a:lvl1pPr>
              <a:spcBef>
                <a:spcPct val="20000"/>
              </a:spcBef>
              <a:defRPr>
                <a:latin typeface="Arial" charset="0"/>
                <a:cs typeface="Arial" charset="0"/>
              </a:defRPr>
            </a:lvl1pPr>
          </a:lstStyle>
          <a:p>
            <a:pPr>
              <a:defRPr/>
            </a:pPr>
            <a:fld id="{2EAAB6A8-1A8D-48E0-BAF3-AAF8291FFE8D}" type="slidenum">
              <a:rPr lang="en-US"/>
              <a:pPr>
                <a:defRPr/>
              </a:pPr>
              <a:t>‹#›</a:t>
            </a:fld>
            <a:endParaRPr lang="en-US"/>
          </a:p>
        </p:txBody>
      </p:sp>
    </p:spTree>
    <p:extLst>
      <p:ext uri="{BB962C8B-B14F-4D97-AF65-F5344CB8AC3E}">
        <p14:creationId xmlns:p14="http://schemas.microsoft.com/office/powerpoint/2010/main" val="15080532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algn="ctr">
              <a:spcBef>
                <a:spcPct val="20000"/>
              </a:spcBef>
              <a:defRPr>
                <a:cs typeface="Arial" charset="0"/>
              </a:defRPr>
            </a:lvl1pPr>
          </a:lstStyle>
          <a:p>
            <a:pPr>
              <a:defRPr/>
            </a:pPr>
            <a:r>
              <a:rPr lang="en-GB"/>
              <a:t>4th August 2011</a:t>
            </a:r>
            <a:endParaRPr lang="en-US"/>
          </a:p>
        </p:txBody>
      </p:sp>
      <p:sp>
        <p:nvSpPr>
          <p:cNvPr id="4"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5" name="Rectangle 6"/>
          <p:cNvSpPr>
            <a:spLocks noGrp="1" noChangeArrowheads="1"/>
          </p:cNvSpPr>
          <p:nvPr>
            <p:ph type="sldNum" sz="quarter" idx="12"/>
          </p:nvPr>
        </p:nvSpPr>
        <p:spPr/>
        <p:txBody>
          <a:bodyPr/>
          <a:lstStyle>
            <a:lvl1pPr>
              <a:spcBef>
                <a:spcPct val="20000"/>
              </a:spcBef>
              <a:defRPr>
                <a:latin typeface="Arial" charset="0"/>
                <a:cs typeface="Arial" charset="0"/>
              </a:defRPr>
            </a:lvl1pPr>
          </a:lstStyle>
          <a:p>
            <a:pPr>
              <a:defRPr/>
            </a:pPr>
            <a:fld id="{E33D0981-D1E5-49B8-9B60-7654782EFC17}" type="slidenum">
              <a:rPr lang="en-US"/>
              <a:pPr>
                <a:defRPr/>
              </a:pPr>
              <a:t>‹#›</a:t>
            </a:fld>
            <a:endParaRPr lang="en-US"/>
          </a:p>
        </p:txBody>
      </p:sp>
    </p:spTree>
    <p:extLst>
      <p:ext uri="{BB962C8B-B14F-4D97-AF65-F5344CB8AC3E}">
        <p14:creationId xmlns:p14="http://schemas.microsoft.com/office/powerpoint/2010/main" val="1683452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922" indent="0">
              <a:buNone/>
              <a:defRPr sz="1800"/>
            </a:lvl2pPr>
            <a:lvl3pPr marL="911837" indent="0">
              <a:buNone/>
              <a:defRPr sz="1600"/>
            </a:lvl3pPr>
            <a:lvl4pPr marL="1367757" indent="0">
              <a:buNone/>
              <a:defRPr sz="1400"/>
            </a:lvl4pPr>
            <a:lvl5pPr marL="1823674" indent="0">
              <a:buNone/>
              <a:defRPr sz="1400"/>
            </a:lvl5pPr>
            <a:lvl6pPr marL="2279593" indent="0">
              <a:buNone/>
              <a:defRPr sz="1400"/>
            </a:lvl6pPr>
            <a:lvl7pPr marL="2735511" indent="0">
              <a:buNone/>
              <a:defRPr sz="1400"/>
            </a:lvl7pPr>
            <a:lvl8pPr marL="3191432" indent="0">
              <a:buNone/>
              <a:defRPr sz="1400"/>
            </a:lvl8pPr>
            <a:lvl9pPr marL="364734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C720C0-CDBF-4CB5-84D9-921C0582FF53}" type="slidenum">
              <a:rPr lang="en-US"/>
              <a:pPr>
                <a:defRPr/>
              </a:pPr>
              <a:t>‹#›</a:t>
            </a:fld>
            <a:endParaRPr lang="en-US"/>
          </a:p>
        </p:txBody>
      </p:sp>
    </p:spTree>
    <p:extLst>
      <p:ext uri="{BB962C8B-B14F-4D97-AF65-F5344CB8AC3E}">
        <p14:creationId xmlns:p14="http://schemas.microsoft.com/office/powerpoint/2010/main" val="31685471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spcBef>
                <a:spcPct val="20000"/>
              </a:spcBef>
              <a:defRPr>
                <a:cs typeface="Arial" charset="0"/>
              </a:defRPr>
            </a:lvl1pPr>
          </a:lstStyle>
          <a:p>
            <a:pPr>
              <a:defRPr/>
            </a:pPr>
            <a:r>
              <a:rPr lang="en-GB"/>
              <a:t>4th August 2011</a:t>
            </a:r>
            <a:endParaRPr lang="en-US"/>
          </a:p>
        </p:txBody>
      </p:sp>
      <p:sp>
        <p:nvSpPr>
          <p:cNvPr id="3"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4" name="Rectangle 6"/>
          <p:cNvSpPr>
            <a:spLocks noGrp="1" noChangeArrowheads="1"/>
          </p:cNvSpPr>
          <p:nvPr>
            <p:ph type="sldNum" sz="quarter" idx="12"/>
          </p:nvPr>
        </p:nvSpPr>
        <p:spPr/>
        <p:txBody>
          <a:bodyPr/>
          <a:lstStyle>
            <a:lvl1pPr>
              <a:spcBef>
                <a:spcPct val="20000"/>
              </a:spcBef>
              <a:defRPr>
                <a:latin typeface="Arial" charset="0"/>
                <a:cs typeface="Arial" charset="0"/>
              </a:defRPr>
            </a:lvl1pPr>
          </a:lstStyle>
          <a:p>
            <a:pPr>
              <a:defRPr/>
            </a:pPr>
            <a:fld id="{8627017C-12FD-4BAC-8C1F-BF02ED8E36A7}" type="slidenum">
              <a:rPr lang="en-US"/>
              <a:pPr>
                <a:defRPr/>
              </a:pPr>
              <a:t>‹#›</a:t>
            </a:fld>
            <a:endParaRPr lang="en-US"/>
          </a:p>
        </p:txBody>
      </p:sp>
    </p:spTree>
    <p:extLst>
      <p:ext uri="{BB962C8B-B14F-4D97-AF65-F5344CB8AC3E}">
        <p14:creationId xmlns:p14="http://schemas.microsoft.com/office/powerpoint/2010/main" val="33859377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5922" indent="0">
              <a:buNone/>
              <a:defRPr sz="1200"/>
            </a:lvl2pPr>
            <a:lvl3pPr marL="911837" indent="0">
              <a:buNone/>
              <a:defRPr sz="1000"/>
            </a:lvl3pPr>
            <a:lvl4pPr marL="1367757" indent="0">
              <a:buNone/>
              <a:defRPr sz="900"/>
            </a:lvl4pPr>
            <a:lvl5pPr marL="1823674" indent="0">
              <a:buNone/>
              <a:defRPr sz="900"/>
            </a:lvl5pPr>
            <a:lvl6pPr marL="2279593" indent="0">
              <a:buNone/>
              <a:defRPr sz="900"/>
            </a:lvl6pPr>
            <a:lvl7pPr marL="2735511" indent="0">
              <a:buNone/>
              <a:defRPr sz="900"/>
            </a:lvl7pPr>
            <a:lvl8pPr marL="3191432" indent="0">
              <a:buNone/>
              <a:defRPr sz="900"/>
            </a:lvl8pPr>
            <a:lvl9pPr marL="364734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20000"/>
              </a:spcBef>
              <a:defRPr>
                <a:cs typeface="Arial" charset="0"/>
              </a:defRPr>
            </a:lvl1pPr>
          </a:lstStyle>
          <a:p>
            <a:pPr>
              <a:defRPr/>
            </a:pPr>
            <a:r>
              <a:rPr lang="en-GB"/>
              <a:t>4th August 2011</a:t>
            </a:r>
            <a:endParaRPr lang="en-US"/>
          </a:p>
        </p:txBody>
      </p:sp>
      <p:sp>
        <p:nvSpPr>
          <p:cNvPr id="6"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7" name="Rectangle 6"/>
          <p:cNvSpPr>
            <a:spLocks noGrp="1" noChangeArrowheads="1"/>
          </p:cNvSpPr>
          <p:nvPr>
            <p:ph type="sldNum" sz="quarter" idx="12"/>
          </p:nvPr>
        </p:nvSpPr>
        <p:spPr/>
        <p:txBody>
          <a:bodyPr/>
          <a:lstStyle>
            <a:lvl1pPr>
              <a:spcBef>
                <a:spcPct val="20000"/>
              </a:spcBef>
              <a:defRPr>
                <a:latin typeface="Arial" charset="0"/>
                <a:cs typeface="Arial" charset="0"/>
              </a:defRPr>
            </a:lvl1pPr>
          </a:lstStyle>
          <a:p>
            <a:pPr>
              <a:defRPr/>
            </a:pPr>
            <a:fld id="{9B7AE125-E7E0-49FA-A547-F4D469F2C0BB}" type="slidenum">
              <a:rPr lang="en-US"/>
              <a:pPr>
                <a:defRPr/>
              </a:pPr>
              <a:t>‹#›</a:t>
            </a:fld>
            <a:endParaRPr lang="en-US"/>
          </a:p>
        </p:txBody>
      </p:sp>
    </p:spTree>
    <p:extLst>
      <p:ext uri="{BB962C8B-B14F-4D97-AF65-F5344CB8AC3E}">
        <p14:creationId xmlns:p14="http://schemas.microsoft.com/office/powerpoint/2010/main" val="331529103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922" indent="0">
              <a:buNone/>
              <a:defRPr sz="2800"/>
            </a:lvl2pPr>
            <a:lvl3pPr marL="911837" indent="0">
              <a:buNone/>
              <a:defRPr sz="2400"/>
            </a:lvl3pPr>
            <a:lvl4pPr marL="1367757" indent="0">
              <a:buNone/>
              <a:defRPr sz="2000"/>
            </a:lvl4pPr>
            <a:lvl5pPr marL="1823674" indent="0">
              <a:buNone/>
              <a:defRPr sz="2000"/>
            </a:lvl5pPr>
            <a:lvl6pPr marL="2279593" indent="0">
              <a:buNone/>
              <a:defRPr sz="2000"/>
            </a:lvl6pPr>
            <a:lvl7pPr marL="2735511" indent="0">
              <a:buNone/>
              <a:defRPr sz="2000"/>
            </a:lvl7pPr>
            <a:lvl8pPr marL="3191432" indent="0">
              <a:buNone/>
              <a:defRPr sz="2000"/>
            </a:lvl8pPr>
            <a:lvl9pPr marL="3647349"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922" indent="0">
              <a:buNone/>
              <a:defRPr sz="1200"/>
            </a:lvl2pPr>
            <a:lvl3pPr marL="911837" indent="0">
              <a:buNone/>
              <a:defRPr sz="1000"/>
            </a:lvl3pPr>
            <a:lvl4pPr marL="1367757" indent="0">
              <a:buNone/>
              <a:defRPr sz="900"/>
            </a:lvl4pPr>
            <a:lvl5pPr marL="1823674" indent="0">
              <a:buNone/>
              <a:defRPr sz="900"/>
            </a:lvl5pPr>
            <a:lvl6pPr marL="2279593" indent="0">
              <a:buNone/>
              <a:defRPr sz="900"/>
            </a:lvl6pPr>
            <a:lvl7pPr marL="2735511" indent="0">
              <a:buNone/>
              <a:defRPr sz="900"/>
            </a:lvl7pPr>
            <a:lvl8pPr marL="3191432" indent="0">
              <a:buNone/>
              <a:defRPr sz="900"/>
            </a:lvl8pPr>
            <a:lvl9pPr marL="364734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lgn="ctr">
              <a:spcBef>
                <a:spcPct val="20000"/>
              </a:spcBef>
              <a:defRPr>
                <a:cs typeface="Arial" charset="0"/>
              </a:defRPr>
            </a:lvl1pPr>
          </a:lstStyle>
          <a:p>
            <a:pPr>
              <a:defRPr/>
            </a:pPr>
            <a:r>
              <a:rPr lang="en-GB"/>
              <a:t>4th August 2011</a:t>
            </a:r>
            <a:endParaRPr lang="en-US"/>
          </a:p>
        </p:txBody>
      </p:sp>
      <p:sp>
        <p:nvSpPr>
          <p:cNvPr id="6"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7" name="Rectangle 6"/>
          <p:cNvSpPr>
            <a:spLocks noGrp="1" noChangeArrowheads="1"/>
          </p:cNvSpPr>
          <p:nvPr>
            <p:ph type="sldNum" sz="quarter" idx="12"/>
          </p:nvPr>
        </p:nvSpPr>
        <p:spPr/>
        <p:txBody>
          <a:bodyPr/>
          <a:lstStyle>
            <a:lvl1pPr>
              <a:spcBef>
                <a:spcPct val="20000"/>
              </a:spcBef>
              <a:defRPr>
                <a:latin typeface="Arial" charset="0"/>
                <a:cs typeface="Arial" charset="0"/>
              </a:defRPr>
            </a:lvl1pPr>
          </a:lstStyle>
          <a:p>
            <a:pPr>
              <a:defRPr/>
            </a:pPr>
            <a:fld id="{EDF60FFE-E38B-4FA1-99FD-49E319EAF966}" type="slidenum">
              <a:rPr lang="en-US"/>
              <a:pPr>
                <a:defRPr/>
              </a:pPr>
              <a:t>‹#›</a:t>
            </a:fld>
            <a:endParaRPr lang="en-US"/>
          </a:p>
        </p:txBody>
      </p:sp>
    </p:spTree>
    <p:extLst>
      <p:ext uri="{BB962C8B-B14F-4D97-AF65-F5344CB8AC3E}">
        <p14:creationId xmlns:p14="http://schemas.microsoft.com/office/powerpoint/2010/main" val="7485603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20000"/>
              </a:spcBef>
              <a:defRPr>
                <a:cs typeface="Arial" charset="0"/>
              </a:defRPr>
            </a:lvl1pPr>
          </a:lstStyle>
          <a:p>
            <a:pPr>
              <a:defRPr/>
            </a:pPr>
            <a:r>
              <a:rPr lang="en-GB"/>
              <a:t>4th August 2011</a:t>
            </a:r>
            <a:endParaRPr lang="en-US"/>
          </a:p>
        </p:txBody>
      </p:sp>
      <p:sp>
        <p:nvSpPr>
          <p:cNvPr id="5"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6" name="Rectangle 6"/>
          <p:cNvSpPr>
            <a:spLocks noGrp="1" noChangeArrowheads="1"/>
          </p:cNvSpPr>
          <p:nvPr>
            <p:ph type="sldNum" sz="quarter" idx="12"/>
          </p:nvPr>
        </p:nvSpPr>
        <p:spPr/>
        <p:txBody>
          <a:bodyPr/>
          <a:lstStyle>
            <a:lvl1pPr>
              <a:spcBef>
                <a:spcPct val="20000"/>
              </a:spcBef>
              <a:defRPr>
                <a:latin typeface="Arial" charset="0"/>
                <a:cs typeface="Arial" charset="0"/>
              </a:defRPr>
            </a:lvl1pPr>
          </a:lstStyle>
          <a:p>
            <a:pPr>
              <a:defRPr/>
            </a:pPr>
            <a:fld id="{3EB017AC-B7B8-43D9-A64B-D50B4D6B5D3E}" type="slidenum">
              <a:rPr lang="en-US"/>
              <a:pPr>
                <a:defRPr/>
              </a:pPr>
              <a:t>‹#›</a:t>
            </a:fld>
            <a:endParaRPr lang="en-US"/>
          </a:p>
        </p:txBody>
      </p:sp>
    </p:spTree>
    <p:extLst>
      <p:ext uri="{BB962C8B-B14F-4D97-AF65-F5344CB8AC3E}">
        <p14:creationId xmlns:p14="http://schemas.microsoft.com/office/powerpoint/2010/main" val="36160277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7" y="260374"/>
            <a:ext cx="2071687"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74"/>
            <a:ext cx="60674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algn="ctr">
              <a:spcBef>
                <a:spcPct val="20000"/>
              </a:spcBef>
              <a:defRPr>
                <a:cs typeface="Arial" charset="0"/>
              </a:defRPr>
            </a:lvl1pPr>
          </a:lstStyle>
          <a:p>
            <a:pPr>
              <a:defRPr/>
            </a:pPr>
            <a:r>
              <a:rPr lang="en-GB"/>
              <a:t>4th August 2011</a:t>
            </a:r>
            <a:endParaRPr lang="en-US"/>
          </a:p>
        </p:txBody>
      </p:sp>
      <p:sp>
        <p:nvSpPr>
          <p:cNvPr id="5" name="Rectangle 5"/>
          <p:cNvSpPr>
            <a:spLocks noGrp="1" noChangeArrowheads="1"/>
          </p:cNvSpPr>
          <p:nvPr>
            <p:ph type="ftr" sz="quarter" idx="11"/>
          </p:nvPr>
        </p:nvSpPr>
        <p:spPr/>
        <p:txBody>
          <a:bodyPr/>
          <a:lstStyle>
            <a:lvl1pPr>
              <a:spcBef>
                <a:spcPct val="20000"/>
              </a:spcBef>
              <a:defRPr>
                <a:cs typeface="Arial" charset="0"/>
              </a:defRPr>
            </a:lvl1pPr>
          </a:lstStyle>
          <a:p>
            <a:pPr>
              <a:defRPr/>
            </a:pPr>
            <a:r>
              <a:rPr lang="en-US"/>
              <a:t>Repository Fringe 2011</a:t>
            </a:r>
          </a:p>
        </p:txBody>
      </p:sp>
      <p:sp>
        <p:nvSpPr>
          <p:cNvPr id="6" name="Rectangle 6"/>
          <p:cNvSpPr>
            <a:spLocks noGrp="1" noChangeArrowheads="1"/>
          </p:cNvSpPr>
          <p:nvPr>
            <p:ph type="sldNum" sz="quarter" idx="12"/>
          </p:nvPr>
        </p:nvSpPr>
        <p:spPr/>
        <p:txBody>
          <a:bodyPr/>
          <a:lstStyle>
            <a:lvl1pPr>
              <a:spcBef>
                <a:spcPct val="20000"/>
              </a:spcBef>
              <a:defRPr>
                <a:latin typeface="Arial" charset="0"/>
                <a:cs typeface="Arial" charset="0"/>
              </a:defRPr>
            </a:lvl1pPr>
          </a:lstStyle>
          <a:p>
            <a:pPr>
              <a:defRPr/>
            </a:pPr>
            <a:fld id="{B6F5DED5-9B26-49D5-8FD2-E683678DD69C}" type="slidenum">
              <a:rPr lang="en-US"/>
              <a:pPr>
                <a:defRPr/>
              </a:pPr>
              <a:t>‹#›</a:t>
            </a:fld>
            <a:endParaRPr lang="en-US"/>
          </a:p>
        </p:txBody>
      </p:sp>
    </p:spTree>
    <p:extLst>
      <p:ext uri="{BB962C8B-B14F-4D97-AF65-F5344CB8AC3E}">
        <p14:creationId xmlns:p14="http://schemas.microsoft.com/office/powerpoint/2010/main" val="16880998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University_Library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476250"/>
            <a:ext cx="8208962"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6" name="Rectangle 2"/>
          <p:cNvSpPr>
            <a:spLocks noGrp="1" noChangeArrowheads="1"/>
          </p:cNvSpPr>
          <p:nvPr>
            <p:ph type="ctrTitle"/>
          </p:nvPr>
        </p:nvSpPr>
        <p:spPr>
          <a:xfrm>
            <a:off x="685800" y="2130425"/>
            <a:ext cx="7772400" cy="1470025"/>
          </a:xfrm>
        </p:spPr>
        <p:txBody>
          <a:bodyPr/>
          <a:lstStyle>
            <a:lvl1pPr>
              <a:defRPr/>
            </a:lvl1pPr>
          </a:lstStyle>
          <a:p>
            <a:pPr lvl="0"/>
            <a:r>
              <a:rPr lang="en-GB" noProof="0" smtClean="0"/>
              <a:t>Click to edit Master title style</a:t>
            </a:r>
          </a:p>
        </p:txBody>
      </p:sp>
      <p:sp>
        <p:nvSpPr>
          <p:cNvPr id="7270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6"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7" name="Rectangle 6"/>
          <p:cNvSpPr>
            <a:spLocks noGrp="1" noChangeArrowheads="1"/>
          </p:cNvSpPr>
          <p:nvPr>
            <p:ph type="sldNum" sz="quarter" idx="12"/>
          </p:nvPr>
        </p:nvSpPr>
        <p:spPr>
          <a:xfrm>
            <a:off x="6588125" y="6237288"/>
            <a:ext cx="2133600" cy="476250"/>
          </a:xfrm>
        </p:spPr>
        <p:txBody>
          <a:bodyPr/>
          <a:lstStyle>
            <a:lvl1pPr defTabSz="909603" fontAlgn="auto">
              <a:spcBef>
                <a:spcPts val="0"/>
              </a:spcBef>
              <a:spcAft>
                <a:spcPts val="0"/>
              </a:spcAft>
              <a:defRPr>
                <a:latin typeface="+mn-lt"/>
                <a:cs typeface="+mn-cs"/>
              </a:defRPr>
            </a:lvl1pPr>
          </a:lstStyle>
          <a:p>
            <a:pPr>
              <a:defRPr/>
            </a:pPr>
            <a:fld id="{1447C33B-2264-41E6-843C-8DB684E5D4C1}" type="slidenum">
              <a:rPr lang="en-US"/>
              <a:pPr>
                <a:defRPr/>
              </a:pPr>
              <a:t>‹#›</a:t>
            </a:fld>
            <a:endParaRPr lang="en-US"/>
          </a:p>
        </p:txBody>
      </p:sp>
    </p:spTree>
    <p:extLst>
      <p:ext uri="{BB962C8B-B14F-4D97-AF65-F5344CB8AC3E}">
        <p14:creationId xmlns:p14="http://schemas.microsoft.com/office/powerpoint/2010/main" val="11523685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5"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6" name="Rectangle 6"/>
          <p:cNvSpPr>
            <a:spLocks noGrp="1" noChangeArrowheads="1"/>
          </p:cNvSpPr>
          <p:nvPr>
            <p:ph type="sldNum" sz="quarter" idx="12"/>
          </p:nvPr>
        </p:nvSpPr>
        <p:spPr/>
        <p:txBody>
          <a:bodyPr/>
          <a:lstStyle>
            <a:lvl1pPr defTabSz="909603" fontAlgn="auto">
              <a:spcBef>
                <a:spcPts val="0"/>
              </a:spcBef>
              <a:spcAft>
                <a:spcPts val="0"/>
              </a:spcAft>
              <a:defRPr>
                <a:latin typeface="+mn-lt"/>
                <a:cs typeface="+mn-cs"/>
              </a:defRPr>
            </a:lvl1pPr>
          </a:lstStyle>
          <a:p>
            <a:pPr>
              <a:defRPr/>
            </a:pPr>
            <a:fld id="{623FC92E-82B0-4AD3-8B83-033BFED260A4}" type="slidenum">
              <a:rPr lang="en-US"/>
              <a:pPr>
                <a:defRPr/>
              </a:pPr>
              <a:t>‹#›</a:t>
            </a:fld>
            <a:endParaRPr lang="en-US"/>
          </a:p>
        </p:txBody>
      </p:sp>
    </p:spTree>
    <p:extLst>
      <p:ext uri="{BB962C8B-B14F-4D97-AF65-F5344CB8AC3E}">
        <p14:creationId xmlns:p14="http://schemas.microsoft.com/office/powerpoint/2010/main" val="1289940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5922" indent="0">
              <a:buNone/>
              <a:defRPr sz="1800"/>
            </a:lvl2pPr>
            <a:lvl3pPr marL="911837" indent="0">
              <a:buNone/>
              <a:defRPr sz="1600"/>
            </a:lvl3pPr>
            <a:lvl4pPr marL="1367757" indent="0">
              <a:buNone/>
              <a:defRPr sz="1400"/>
            </a:lvl4pPr>
            <a:lvl5pPr marL="1823674" indent="0">
              <a:buNone/>
              <a:defRPr sz="1400"/>
            </a:lvl5pPr>
            <a:lvl6pPr marL="2279593" indent="0">
              <a:buNone/>
              <a:defRPr sz="1400"/>
            </a:lvl6pPr>
            <a:lvl7pPr marL="2735511" indent="0">
              <a:buNone/>
              <a:defRPr sz="1400"/>
            </a:lvl7pPr>
            <a:lvl8pPr marL="3191432" indent="0">
              <a:buNone/>
              <a:defRPr sz="1400"/>
            </a:lvl8pPr>
            <a:lvl9pPr marL="364734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5"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6" name="Rectangle 6"/>
          <p:cNvSpPr>
            <a:spLocks noGrp="1" noChangeArrowheads="1"/>
          </p:cNvSpPr>
          <p:nvPr>
            <p:ph type="sldNum" sz="quarter" idx="12"/>
          </p:nvPr>
        </p:nvSpPr>
        <p:spPr/>
        <p:txBody>
          <a:bodyPr/>
          <a:lstStyle>
            <a:lvl1pPr defTabSz="909603" fontAlgn="auto">
              <a:spcBef>
                <a:spcPts val="0"/>
              </a:spcBef>
              <a:spcAft>
                <a:spcPts val="0"/>
              </a:spcAft>
              <a:defRPr>
                <a:latin typeface="+mn-lt"/>
                <a:cs typeface="+mn-cs"/>
              </a:defRPr>
            </a:lvl1pPr>
          </a:lstStyle>
          <a:p>
            <a:pPr>
              <a:defRPr/>
            </a:pPr>
            <a:fld id="{FEB6A6FD-7B2F-4B6E-A522-B8C108CA7145}" type="slidenum">
              <a:rPr lang="en-US"/>
              <a:pPr>
                <a:defRPr/>
              </a:pPr>
              <a:t>‹#›</a:t>
            </a:fld>
            <a:endParaRPr lang="en-US"/>
          </a:p>
        </p:txBody>
      </p:sp>
    </p:spTree>
    <p:extLst>
      <p:ext uri="{BB962C8B-B14F-4D97-AF65-F5344CB8AC3E}">
        <p14:creationId xmlns:p14="http://schemas.microsoft.com/office/powerpoint/2010/main" val="19196266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6"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7" name="Rectangle 6"/>
          <p:cNvSpPr>
            <a:spLocks noGrp="1" noChangeArrowheads="1"/>
          </p:cNvSpPr>
          <p:nvPr>
            <p:ph type="sldNum" sz="quarter" idx="12"/>
          </p:nvPr>
        </p:nvSpPr>
        <p:spPr/>
        <p:txBody>
          <a:bodyPr/>
          <a:lstStyle>
            <a:lvl1pPr defTabSz="909603" fontAlgn="auto">
              <a:spcBef>
                <a:spcPts val="0"/>
              </a:spcBef>
              <a:spcAft>
                <a:spcPts val="0"/>
              </a:spcAft>
              <a:defRPr>
                <a:latin typeface="+mn-lt"/>
                <a:cs typeface="+mn-cs"/>
              </a:defRPr>
            </a:lvl1pPr>
          </a:lstStyle>
          <a:p>
            <a:pPr>
              <a:defRPr/>
            </a:pPr>
            <a:fld id="{769CC246-A554-45BA-A0A2-A09AF69C8949}" type="slidenum">
              <a:rPr lang="en-US"/>
              <a:pPr>
                <a:defRPr/>
              </a:pPr>
              <a:t>‹#›</a:t>
            </a:fld>
            <a:endParaRPr lang="en-US"/>
          </a:p>
        </p:txBody>
      </p:sp>
    </p:spTree>
    <p:extLst>
      <p:ext uri="{BB962C8B-B14F-4D97-AF65-F5344CB8AC3E}">
        <p14:creationId xmlns:p14="http://schemas.microsoft.com/office/powerpoint/2010/main" val="9646635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5922" indent="0">
              <a:buNone/>
              <a:defRPr sz="2000" b="1"/>
            </a:lvl2pPr>
            <a:lvl3pPr marL="911837" indent="0">
              <a:buNone/>
              <a:defRPr sz="1800" b="1"/>
            </a:lvl3pPr>
            <a:lvl4pPr marL="1367757" indent="0">
              <a:buNone/>
              <a:defRPr sz="1600" b="1"/>
            </a:lvl4pPr>
            <a:lvl5pPr marL="1823674" indent="0">
              <a:buNone/>
              <a:defRPr sz="1600" b="1"/>
            </a:lvl5pPr>
            <a:lvl6pPr marL="2279593" indent="0">
              <a:buNone/>
              <a:defRPr sz="1600" b="1"/>
            </a:lvl6pPr>
            <a:lvl7pPr marL="2735511" indent="0">
              <a:buNone/>
              <a:defRPr sz="1600" b="1"/>
            </a:lvl7pPr>
            <a:lvl8pPr marL="3191432" indent="0">
              <a:buNone/>
              <a:defRPr sz="1600" b="1"/>
            </a:lvl8pPr>
            <a:lvl9pPr marL="36473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5922" indent="0">
              <a:buNone/>
              <a:defRPr sz="2000" b="1"/>
            </a:lvl2pPr>
            <a:lvl3pPr marL="911837" indent="0">
              <a:buNone/>
              <a:defRPr sz="1800" b="1"/>
            </a:lvl3pPr>
            <a:lvl4pPr marL="1367757" indent="0">
              <a:buNone/>
              <a:defRPr sz="1600" b="1"/>
            </a:lvl4pPr>
            <a:lvl5pPr marL="1823674" indent="0">
              <a:buNone/>
              <a:defRPr sz="1600" b="1"/>
            </a:lvl5pPr>
            <a:lvl6pPr marL="2279593" indent="0">
              <a:buNone/>
              <a:defRPr sz="1600" b="1"/>
            </a:lvl6pPr>
            <a:lvl7pPr marL="2735511" indent="0">
              <a:buNone/>
              <a:defRPr sz="1600" b="1"/>
            </a:lvl7pPr>
            <a:lvl8pPr marL="3191432" indent="0">
              <a:buNone/>
              <a:defRPr sz="1600" b="1"/>
            </a:lvl8pPr>
            <a:lvl9pPr marL="36473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8"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9" name="Rectangle 6"/>
          <p:cNvSpPr>
            <a:spLocks noGrp="1" noChangeArrowheads="1"/>
          </p:cNvSpPr>
          <p:nvPr>
            <p:ph type="sldNum" sz="quarter" idx="12"/>
          </p:nvPr>
        </p:nvSpPr>
        <p:spPr/>
        <p:txBody>
          <a:bodyPr/>
          <a:lstStyle>
            <a:lvl1pPr defTabSz="909603" fontAlgn="auto">
              <a:spcBef>
                <a:spcPts val="0"/>
              </a:spcBef>
              <a:spcAft>
                <a:spcPts val="0"/>
              </a:spcAft>
              <a:defRPr>
                <a:latin typeface="+mn-lt"/>
                <a:cs typeface="+mn-cs"/>
              </a:defRPr>
            </a:lvl1pPr>
          </a:lstStyle>
          <a:p>
            <a:pPr>
              <a:defRPr/>
            </a:pPr>
            <a:fld id="{F86A7874-FA63-48D7-B9A9-97D4302012FB}" type="slidenum">
              <a:rPr lang="en-US"/>
              <a:pPr>
                <a:defRPr/>
              </a:pPr>
              <a:t>‹#›</a:t>
            </a:fld>
            <a:endParaRPr lang="en-US"/>
          </a:p>
        </p:txBody>
      </p:sp>
    </p:spTree>
    <p:extLst>
      <p:ext uri="{BB962C8B-B14F-4D97-AF65-F5344CB8AC3E}">
        <p14:creationId xmlns:p14="http://schemas.microsoft.com/office/powerpoint/2010/main" val="1792520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2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1F8C115-AC8A-4FED-9041-173516C92CD3}" type="slidenum">
              <a:rPr lang="en-US"/>
              <a:pPr>
                <a:defRPr/>
              </a:pPr>
              <a:t>‹#›</a:t>
            </a:fld>
            <a:endParaRPr lang="en-US"/>
          </a:p>
        </p:txBody>
      </p:sp>
    </p:spTree>
    <p:extLst>
      <p:ext uri="{BB962C8B-B14F-4D97-AF65-F5344CB8AC3E}">
        <p14:creationId xmlns:p14="http://schemas.microsoft.com/office/powerpoint/2010/main" val="38583112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4"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5" name="Rectangle 6"/>
          <p:cNvSpPr>
            <a:spLocks noGrp="1" noChangeArrowheads="1"/>
          </p:cNvSpPr>
          <p:nvPr>
            <p:ph type="sldNum" sz="quarter" idx="12"/>
          </p:nvPr>
        </p:nvSpPr>
        <p:spPr/>
        <p:txBody>
          <a:bodyPr/>
          <a:lstStyle>
            <a:lvl1pPr defTabSz="909603" fontAlgn="auto">
              <a:spcBef>
                <a:spcPts val="0"/>
              </a:spcBef>
              <a:spcAft>
                <a:spcPts val="0"/>
              </a:spcAft>
              <a:defRPr>
                <a:latin typeface="+mn-lt"/>
                <a:cs typeface="+mn-cs"/>
              </a:defRPr>
            </a:lvl1pPr>
          </a:lstStyle>
          <a:p>
            <a:pPr>
              <a:defRPr/>
            </a:pPr>
            <a:fld id="{20B77B3A-8721-4BCC-BC3B-9AA537DAA648}" type="slidenum">
              <a:rPr lang="en-US"/>
              <a:pPr>
                <a:defRPr/>
              </a:pPr>
              <a:t>‹#›</a:t>
            </a:fld>
            <a:endParaRPr lang="en-US"/>
          </a:p>
        </p:txBody>
      </p:sp>
    </p:spTree>
    <p:extLst>
      <p:ext uri="{BB962C8B-B14F-4D97-AF65-F5344CB8AC3E}">
        <p14:creationId xmlns:p14="http://schemas.microsoft.com/office/powerpoint/2010/main" val="391027326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3"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4" name="Rectangle 6"/>
          <p:cNvSpPr>
            <a:spLocks noGrp="1" noChangeArrowheads="1"/>
          </p:cNvSpPr>
          <p:nvPr>
            <p:ph type="sldNum" sz="quarter" idx="12"/>
          </p:nvPr>
        </p:nvSpPr>
        <p:spPr/>
        <p:txBody>
          <a:bodyPr/>
          <a:lstStyle>
            <a:lvl1pPr defTabSz="909603" fontAlgn="auto">
              <a:spcBef>
                <a:spcPts val="0"/>
              </a:spcBef>
              <a:spcAft>
                <a:spcPts val="0"/>
              </a:spcAft>
              <a:defRPr>
                <a:latin typeface="+mn-lt"/>
                <a:cs typeface="+mn-cs"/>
              </a:defRPr>
            </a:lvl1pPr>
          </a:lstStyle>
          <a:p>
            <a:pPr>
              <a:defRPr/>
            </a:pPr>
            <a:fld id="{8D0CC50A-1874-4E54-9498-087D0B8D4C5C}" type="slidenum">
              <a:rPr lang="en-US"/>
              <a:pPr>
                <a:defRPr/>
              </a:pPr>
              <a:t>‹#›</a:t>
            </a:fld>
            <a:endParaRPr lang="en-US"/>
          </a:p>
        </p:txBody>
      </p:sp>
    </p:spTree>
    <p:extLst>
      <p:ext uri="{BB962C8B-B14F-4D97-AF65-F5344CB8AC3E}">
        <p14:creationId xmlns:p14="http://schemas.microsoft.com/office/powerpoint/2010/main" val="274336425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5922" indent="0">
              <a:buNone/>
              <a:defRPr sz="1200"/>
            </a:lvl2pPr>
            <a:lvl3pPr marL="911837" indent="0">
              <a:buNone/>
              <a:defRPr sz="1000"/>
            </a:lvl3pPr>
            <a:lvl4pPr marL="1367757" indent="0">
              <a:buNone/>
              <a:defRPr sz="900"/>
            </a:lvl4pPr>
            <a:lvl5pPr marL="1823674" indent="0">
              <a:buNone/>
              <a:defRPr sz="900"/>
            </a:lvl5pPr>
            <a:lvl6pPr marL="2279593" indent="0">
              <a:buNone/>
              <a:defRPr sz="900"/>
            </a:lvl6pPr>
            <a:lvl7pPr marL="2735511" indent="0">
              <a:buNone/>
              <a:defRPr sz="900"/>
            </a:lvl7pPr>
            <a:lvl8pPr marL="3191432" indent="0">
              <a:buNone/>
              <a:defRPr sz="900"/>
            </a:lvl8pPr>
            <a:lvl9pPr marL="364734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6"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7" name="Rectangle 6"/>
          <p:cNvSpPr>
            <a:spLocks noGrp="1" noChangeArrowheads="1"/>
          </p:cNvSpPr>
          <p:nvPr>
            <p:ph type="sldNum" sz="quarter" idx="12"/>
          </p:nvPr>
        </p:nvSpPr>
        <p:spPr/>
        <p:txBody>
          <a:bodyPr/>
          <a:lstStyle>
            <a:lvl1pPr defTabSz="909603" fontAlgn="auto">
              <a:spcBef>
                <a:spcPts val="0"/>
              </a:spcBef>
              <a:spcAft>
                <a:spcPts val="0"/>
              </a:spcAft>
              <a:defRPr>
                <a:latin typeface="+mn-lt"/>
                <a:cs typeface="+mn-cs"/>
              </a:defRPr>
            </a:lvl1pPr>
          </a:lstStyle>
          <a:p>
            <a:pPr>
              <a:defRPr/>
            </a:pPr>
            <a:fld id="{70C2439E-45C5-4A14-8A52-F6CAB036F8B3}" type="slidenum">
              <a:rPr lang="en-US"/>
              <a:pPr>
                <a:defRPr/>
              </a:pPr>
              <a:t>‹#›</a:t>
            </a:fld>
            <a:endParaRPr lang="en-US"/>
          </a:p>
        </p:txBody>
      </p:sp>
    </p:spTree>
    <p:extLst>
      <p:ext uri="{BB962C8B-B14F-4D97-AF65-F5344CB8AC3E}">
        <p14:creationId xmlns:p14="http://schemas.microsoft.com/office/powerpoint/2010/main" val="330417031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922" indent="0">
              <a:buNone/>
              <a:defRPr sz="2800"/>
            </a:lvl2pPr>
            <a:lvl3pPr marL="911837" indent="0">
              <a:buNone/>
              <a:defRPr sz="2400"/>
            </a:lvl3pPr>
            <a:lvl4pPr marL="1367757" indent="0">
              <a:buNone/>
              <a:defRPr sz="2000"/>
            </a:lvl4pPr>
            <a:lvl5pPr marL="1823674" indent="0">
              <a:buNone/>
              <a:defRPr sz="2000"/>
            </a:lvl5pPr>
            <a:lvl6pPr marL="2279593" indent="0">
              <a:buNone/>
              <a:defRPr sz="2000"/>
            </a:lvl6pPr>
            <a:lvl7pPr marL="2735511" indent="0">
              <a:buNone/>
              <a:defRPr sz="2000"/>
            </a:lvl7pPr>
            <a:lvl8pPr marL="3191432" indent="0">
              <a:buNone/>
              <a:defRPr sz="2000"/>
            </a:lvl8pPr>
            <a:lvl9pPr marL="3647349"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922" indent="0">
              <a:buNone/>
              <a:defRPr sz="1200"/>
            </a:lvl2pPr>
            <a:lvl3pPr marL="911837" indent="0">
              <a:buNone/>
              <a:defRPr sz="1000"/>
            </a:lvl3pPr>
            <a:lvl4pPr marL="1367757" indent="0">
              <a:buNone/>
              <a:defRPr sz="900"/>
            </a:lvl4pPr>
            <a:lvl5pPr marL="1823674" indent="0">
              <a:buNone/>
              <a:defRPr sz="900"/>
            </a:lvl5pPr>
            <a:lvl6pPr marL="2279593" indent="0">
              <a:buNone/>
              <a:defRPr sz="900"/>
            </a:lvl6pPr>
            <a:lvl7pPr marL="2735511" indent="0">
              <a:buNone/>
              <a:defRPr sz="900"/>
            </a:lvl7pPr>
            <a:lvl8pPr marL="3191432" indent="0">
              <a:buNone/>
              <a:defRPr sz="900"/>
            </a:lvl8pPr>
            <a:lvl9pPr marL="364734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6"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7" name="Rectangle 6"/>
          <p:cNvSpPr>
            <a:spLocks noGrp="1" noChangeArrowheads="1"/>
          </p:cNvSpPr>
          <p:nvPr>
            <p:ph type="sldNum" sz="quarter" idx="12"/>
          </p:nvPr>
        </p:nvSpPr>
        <p:spPr/>
        <p:txBody>
          <a:bodyPr/>
          <a:lstStyle>
            <a:lvl1pPr defTabSz="909603" fontAlgn="auto">
              <a:spcBef>
                <a:spcPts val="0"/>
              </a:spcBef>
              <a:spcAft>
                <a:spcPts val="0"/>
              </a:spcAft>
              <a:defRPr>
                <a:latin typeface="+mn-lt"/>
                <a:cs typeface="+mn-cs"/>
              </a:defRPr>
            </a:lvl1pPr>
          </a:lstStyle>
          <a:p>
            <a:pPr>
              <a:defRPr/>
            </a:pPr>
            <a:fld id="{585DCD9C-CA02-4867-ADCF-D76A758B8621}" type="slidenum">
              <a:rPr lang="en-US"/>
              <a:pPr>
                <a:defRPr/>
              </a:pPr>
              <a:t>‹#›</a:t>
            </a:fld>
            <a:endParaRPr lang="en-US"/>
          </a:p>
        </p:txBody>
      </p:sp>
    </p:spTree>
    <p:extLst>
      <p:ext uri="{BB962C8B-B14F-4D97-AF65-F5344CB8AC3E}">
        <p14:creationId xmlns:p14="http://schemas.microsoft.com/office/powerpoint/2010/main" val="4446068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5"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6" name="Rectangle 6"/>
          <p:cNvSpPr>
            <a:spLocks noGrp="1" noChangeArrowheads="1"/>
          </p:cNvSpPr>
          <p:nvPr>
            <p:ph type="sldNum" sz="quarter" idx="12"/>
          </p:nvPr>
        </p:nvSpPr>
        <p:spPr/>
        <p:txBody>
          <a:bodyPr/>
          <a:lstStyle>
            <a:lvl1pPr defTabSz="909603" fontAlgn="auto">
              <a:spcBef>
                <a:spcPts val="0"/>
              </a:spcBef>
              <a:spcAft>
                <a:spcPts val="0"/>
              </a:spcAft>
              <a:defRPr>
                <a:latin typeface="+mn-lt"/>
                <a:cs typeface="+mn-cs"/>
              </a:defRPr>
            </a:lvl1pPr>
          </a:lstStyle>
          <a:p>
            <a:pPr>
              <a:defRPr/>
            </a:pPr>
            <a:fld id="{7168AAEA-C7E1-465C-A7D4-C52C044BCC34}" type="slidenum">
              <a:rPr lang="en-US"/>
              <a:pPr>
                <a:defRPr/>
              </a:pPr>
              <a:t>‹#›</a:t>
            </a:fld>
            <a:endParaRPr lang="en-US"/>
          </a:p>
        </p:txBody>
      </p:sp>
    </p:spTree>
    <p:extLst>
      <p:ext uri="{BB962C8B-B14F-4D97-AF65-F5344CB8AC3E}">
        <p14:creationId xmlns:p14="http://schemas.microsoft.com/office/powerpoint/2010/main" val="8119995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7" y="260374"/>
            <a:ext cx="2071687" cy="5865813"/>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395288" y="260374"/>
            <a:ext cx="60674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p:txBody>
          <a:bodyPr/>
          <a:lstStyle>
            <a:lvl1pPr defTabSz="909603" fontAlgn="auto">
              <a:spcBef>
                <a:spcPts val="0"/>
              </a:spcBef>
              <a:spcAft>
                <a:spcPts val="0"/>
              </a:spcAft>
              <a:defRPr>
                <a:latin typeface="Arial" charset="0"/>
                <a:ea typeface="ＭＳ Ｐゴシック" charset="0"/>
                <a:cs typeface="+mn-cs"/>
              </a:defRPr>
            </a:lvl1pPr>
          </a:lstStyle>
          <a:p>
            <a:pPr>
              <a:defRPr/>
            </a:pPr>
            <a:r>
              <a:rPr lang="en-GB"/>
              <a:t>4th August 2011</a:t>
            </a:r>
            <a:endParaRPr lang="en-US"/>
          </a:p>
        </p:txBody>
      </p:sp>
      <p:sp>
        <p:nvSpPr>
          <p:cNvPr id="5" name="Rectangle 5"/>
          <p:cNvSpPr>
            <a:spLocks noGrp="1" noChangeArrowheads="1"/>
          </p:cNvSpPr>
          <p:nvPr>
            <p:ph type="ftr" sz="quarter" idx="11"/>
          </p:nvPr>
        </p:nvSpPr>
        <p:spPr/>
        <p:txBody>
          <a:bodyPr/>
          <a:lstStyle>
            <a:lvl1pPr defTabSz="909603" fontAlgn="auto">
              <a:spcBef>
                <a:spcPts val="0"/>
              </a:spcBef>
              <a:spcAft>
                <a:spcPts val="0"/>
              </a:spcAft>
              <a:defRPr>
                <a:latin typeface="Arial" charset="0"/>
                <a:cs typeface="+mn-cs"/>
              </a:defRPr>
            </a:lvl1pPr>
          </a:lstStyle>
          <a:p>
            <a:pPr>
              <a:defRPr/>
            </a:pPr>
            <a:r>
              <a:rPr lang="en-US"/>
              <a:t>Repository Fringe 2011</a:t>
            </a:r>
          </a:p>
        </p:txBody>
      </p:sp>
      <p:sp>
        <p:nvSpPr>
          <p:cNvPr id="6" name="Rectangle 6"/>
          <p:cNvSpPr>
            <a:spLocks noGrp="1" noChangeArrowheads="1"/>
          </p:cNvSpPr>
          <p:nvPr>
            <p:ph type="sldNum" sz="quarter" idx="12"/>
          </p:nvPr>
        </p:nvSpPr>
        <p:spPr/>
        <p:txBody>
          <a:bodyPr/>
          <a:lstStyle>
            <a:lvl1pPr defTabSz="909603" fontAlgn="auto">
              <a:spcBef>
                <a:spcPts val="0"/>
              </a:spcBef>
              <a:spcAft>
                <a:spcPts val="0"/>
              </a:spcAft>
              <a:defRPr>
                <a:latin typeface="+mn-lt"/>
                <a:cs typeface="+mn-cs"/>
              </a:defRPr>
            </a:lvl1pPr>
          </a:lstStyle>
          <a:p>
            <a:pPr>
              <a:defRPr/>
            </a:pPr>
            <a:fld id="{1B93E3B6-41EF-4EB2-BE4F-E8F9F2EC5779}" type="slidenum">
              <a:rPr lang="en-US"/>
              <a:pPr>
                <a:defRPr/>
              </a:pPr>
              <a:t>‹#›</a:t>
            </a:fld>
            <a:endParaRPr lang="en-US"/>
          </a:p>
        </p:txBody>
      </p:sp>
    </p:spTree>
    <p:extLst>
      <p:ext uri="{BB962C8B-B14F-4D97-AF65-F5344CB8AC3E}">
        <p14:creationId xmlns:p14="http://schemas.microsoft.com/office/powerpoint/2010/main" val="244516502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University_Library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476250"/>
            <a:ext cx="8208962"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6" name="Rectangle 2"/>
          <p:cNvSpPr>
            <a:spLocks noGrp="1" noChangeArrowheads="1"/>
          </p:cNvSpPr>
          <p:nvPr>
            <p:ph type="ctrTitle"/>
          </p:nvPr>
        </p:nvSpPr>
        <p:spPr>
          <a:xfrm>
            <a:off x="685800" y="2130425"/>
            <a:ext cx="7772400" cy="1470025"/>
          </a:xfrm>
        </p:spPr>
        <p:txBody>
          <a:bodyPr/>
          <a:lstStyle>
            <a:lvl1pPr>
              <a:defRPr/>
            </a:lvl1pPr>
          </a:lstStyle>
          <a:p>
            <a:r>
              <a:rPr lang="en-GB"/>
              <a:t>Click to edit Master title style</a:t>
            </a:r>
          </a:p>
        </p:txBody>
      </p:sp>
      <p:sp>
        <p:nvSpPr>
          <p:cNvPr id="2058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6588125" y="6237288"/>
            <a:ext cx="2133600" cy="476250"/>
          </a:xfrm>
        </p:spPr>
        <p:txBody>
          <a:bodyPr/>
          <a:lstStyle>
            <a:lvl1pPr>
              <a:defRPr/>
            </a:lvl1pPr>
          </a:lstStyle>
          <a:p>
            <a:pPr>
              <a:defRPr/>
            </a:pPr>
            <a:fld id="{446925EC-ADA7-432A-B878-7A0DAB1C08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53060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C46A0F-2F36-42F7-92BF-3EEFA2025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02065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2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135" indent="0">
              <a:buNone/>
              <a:defRPr sz="1800"/>
            </a:lvl2pPr>
            <a:lvl3pPr marL="912264" indent="0">
              <a:buNone/>
              <a:defRPr sz="1600"/>
            </a:lvl3pPr>
            <a:lvl4pPr marL="1368397" indent="0">
              <a:buNone/>
              <a:defRPr sz="1400"/>
            </a:lvl4pPr>
            <a:lvl5pPr marL="1824527" indent="0">
              <a:buNone/>
              <a:defRPr sz="1400"/>
            </a:lvl5pPr>
            <a:lvl6pPr marL="2280660" indent="0">
              <a:buNone/>
              <a:defRPr sz="1400"/>
            </a:lvl6pPr>
            <a:lvl7pPr marL="2736791" indent="0">
              <a:buNone/>
              <a:defRPr sz="1400"/>
            </a:lvl7pPr>
            <a:lvl8pPr marL="3192925" indent="0">
              <a:buNone/>
              <a:defRPr sz="1400"/>
            </a:lvl8pPr>
            <a:lvl9pPr marL="3649055"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E7BDE1-C0F6-4404-9012-C15DA82B7B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370044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2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6B3E6-ACD9-4B02-B60D-FBC3348B30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5314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5922" indent="0">
              <a:buNone/>
              <a:defRPr sz="2000" b="1"/>
            </a:lvl2pPr>
            <a:lvl3pPr marL="911837" indent="0">
              <a:buNone/>
              <a:defRPr sz="1800" b="1"/>
            </a:lvl3pPr>
            <a:lvl4pPr marL="1367757" indent="0">
              <a:buNone/>
              <a:defRPr sz="1600" b="1"/>
            </a:lvl4pPr>
            <a:lvl5pPr marL="1823674" indent="0">
              <a:buNone/>
              <a:defRPr sz="1600" b="1"/>
            </a:lvl5pPr>
            <a:lvl6pPr marL="2279593" indent="0">
              <a:buNone/>
              <a:defRPr sz="1600" b="1"/>
            </a:lvl6pPr>
            <a:lvl7pPr marL="2735511" indent="0">
              <a:buNone/>
              <a:defRPr sz="1600" b="1"/>
            </a:lvl7pPr>
            <a:lvl8pPr marL="3191432" indent="0">
              <a:buNone/>
              <a:defRPr sz="1600" b="1"/>
            </a:lvl8pPr>
            <a:lvl9pPr marL="364734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9" y="1535113"/>
            <a:ext cx="4041775" cy="639762"/>
          </a:xfrm>
        </p:spPr>
        <p:txBody>
          <a:bodyPr anchor="b"/>
          <a:lstStyle>
            <a:lvl1pPr marL="0" indent="0">
              <a:buNone/>
              <a:defRPr sz="2400" b="1"/>
            </a:lvl1pPr>
            <a:lvl2pPr marL="455922" indent="0">
              <a:buNone/>
              <a:defRPr sz="2000" b="1"/>
            </a:lvl2pPr>
            <a:lvl3pPr marL="911837" indent="0">
              <a:buNone/>
              <a:defRPr sz="1800" b="1"/>
            </a:lvl3pPr>
            <a:lvl4pPr marL="1367757" indent="0">
              <a:buNone/>
              <a:defRPr sz="1600" b="1"/>
            </a:lvl4pPr>
            <a:lvl5pPr marL="1823674" indent="0">
              <a:buNone/>
              <a:defRPr sz="1600" b="1"/>
            </a:lvl5pPr>
            <a:lvl6pPr marL="2279593" indent="0">
              <a:buNone/>
              <a:defRPr sz="1600" b="1"/>
            </a:lvl6pPr>
            <a:lvl7pPr marL="2735511" indent="0">
              <a:buNone/>
              <a:defRPr sz="1600" b="1"/>
            </a:lvl7pPr>
            <a:lvl8pPr marL="3191432" indent="0">
              <a:buNone/>
              <a:defRPr sz="1600" b="1"/>
            </a:lvl8pPr>
            <a:lvl9pPr marL="364734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3E728EE-DC01-4BD0-A4B5-88D7B4D8C16E}" type="slidenum">
              <a:rPr lang="en-US"/>
              <a:pPr>
                <a:defRPr/>
              </a:pPr>
              <a:t>‹#›</a:t>
            </a:fld>
            <a:endParaRPr lang="en-US"/>
          </a:p>
        </p:txBody>
      </p:sp>
    </p:spTree>
    <p:extLst>
      <p:ext uri="{BB962C8B-B14F-4D97-AF65-F5344CB8AC3E}">
        <p14:creationId xmlns:p14="http://schemas.microsoft.com/office/powerpoint/2010/main" val="858677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135" indent="0">
              <a:buNone/>
              <a:defRPr sz="2000" b="1"/>
            </a:lvl2pPr>
            <a:lvl3pPr marL="912264" indent="0">
              <a:buNone/>
              <a:defRPr sz="1800" b="1"/>
            </a:lvl3pPr>
            <a:lvl4pPr marL="1368397" indent="0">
              <a:buNone/>
              <a:defRPr sz="1600" b="1"/>
            </a:lvl4pPr>
            <a:lvl5pPr marL="1824527" indent="0">
              <a:buNone/>
              <a:defRPr sz="1600" b="1"/>
            </a:lvl5pPr>
            <a:lvl6pPr marL="2280660" indent="0">
              <a:buNone/>
              <a:defRPr sz="1600" b="1"/>
            </a:lvl6pPr>
            <a:lvl7pPr marL="2736791" indent="0">
              <a:buNone/>
              <a:defRPr sz="1600" b="1"/>
            </a:lvl7pPr>
            <a:lvl8pPr marL="3192925" indent="0">
              <a:buNone/>
              <a:defRPr sz="1600" b="1"/>
            </a:lvl8pPr>
            <a:lvl9pPr marL="364905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45" y="1535113"/>
            <a:ext cx="4041775" cy="639762"/>
          </a:xfrm>
        </p:spPr>
        <p:txBody>
          <a:bodyPr anchor="b"/>
          <a:lstStyle>
            <a:lvl1pPr marL="0" indent="0">
              <a:buNone/>
              <a:defRPr sz="2400" b="1"/>
            </a:lvl1pPr>
            <a:lvl2pPr marL="456135" indent="0">
              <a:buNone/>
              <a:defRPr sz="2000" b="1"/>
            </a:lvl2pPr>
            <a:lvl3pPr marL="912264" indent="0">
              <a:buNone/>
              <a:defRPr sz="1800" b="1"/>
            </a:lvl3pPr>
            <a:lvl4pPr marL="1368397" indent="0">
              <a:buNone/>
              <a:defRPr sz="1600" b="1"/>
            </a:lvl4pPr>
            <a:lvl5pPr marL="1824527" indent="0">
              <a:buNone/>
              <a:defRPr sz="1600" b="1"/>
            </a:lvl5pPr>
            <a:lvl6pPr marL="2280660" indent="0">
              <a:buNone/>
              <a:defRPr sz="1600" b="1"/>
            </a:lvl6pPr>
            <a:lvl7pPr marL="2736791" indent="0">
              <a:buNone/>
              <a:defRPr sz="1600" b="1"/>
            </a:lvl7pPr>
            <a:lvl8pPr marL="3192925" indent="0">
              <a:buNone/>
              <a:defRPr sz="1600" b="1"/>
            </a:lvl8pPr>
            <a:lvl9pPr marL="364905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37DF41-A452-4C2D-8C07-83C2897247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95204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999C9C-4220-49A9-A8EB-472A75D5C8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8906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2C36A5-8C34-47EC-96A7-D6FA8777E0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354957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135" indent="0">
              <a:buNone/>
              <a:defRPr sz="1200"/>
            </a:lvl2pPr>
            <a:lvl3pPr marL="912264" indent="0">
              <a:buNone/>
              <a:defRPr sz="1000"/>
            </a:lvl3pPr>
            <a:lvl4pPr marL="1368397" indent="0">
              <a:buNone/>
              <a:defRPr sz="900"/>
            </a:lvl4pPr>
            <a:lvl5pPr marL="1824527" indent="0">
              <a:buNone/>
              <a:defRPr sz="900"/>
            </a:lvl5pPr>
            <a:lvl6pPr marL="2280660" indent="0">
              <a:buNone/>
              <a:defRPr sz="900"/>
            </a:lvl6pPr>
            <a:lvl7pPr marL="2736791" indent="0">
              <a:buNone/>
              <a:defRPr sz="900"/>
            </a:lvl7pPr>
            <a:lvl8pPr marL="3192925" indent="0">
              <a:buNone/>
              <a:defRPr sz="900"/>
            </a:lvl8pPr>
            <a:lvl9pPr marL="364905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5C7DC4-790B-4741-BE52-D978153F47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609433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135" indent="0">
              <a:buNone/>
              <a:defRPr sz="2800"/>
            </a:lvl2pPr>
            <a:lvl3pPr marL="912264" indent="0">
              <a:buNone/>
              <a:defRPr sz="2400"/>
            </a:lvl3pPr>
            <a:lvl4pPr marL="1368397" indent="0">
              <a:buNone/>
              <a:defRPr sz="2000"/>
            </a:lvl4pPr>
            <a:lvl5pPr marL="1824527" indent="0">
              <a:buNone/>
              <a:defRPr sz="2000"/>
            </a:lvl5pPr>
            <a:lvl6pPr marL="2280660" indent="0">
              <a:buNone/>
              <a:defRPr sz="2000"/>
            </a:lvl6pPr>
            <a:lvl7pPr marL="2736791" indent="0">
              <a:buNone/>
              <a:defRPr sz="2000"/>
            </a:lvl7pPr>
            <a:lvl8pPr marL="3192925" indent="0">
              <a:buNone/>
              <a:defRPr sz="2000"/>
            </a:lvl8pPr>
            <a:lvl9pPr marL="3649055"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135" indent="0">
              <a:buNone/>
              <a:defRPr sz="1200"/>
            </a:lvl2pPr>
            <a:lvl3pPr marL="912264" indent="0">
              <a:buNone/>
              <a:defRPr sz="1000"/>
            </a:lvl3pPr>
            <a:lvl4pPr marL="1368397" indent="0">
              <a:buNone/>
              <a:defRPr sz="900"/>
            </a:lvl4pPr>
            <a:lvl5pPr marL="1824527" indent="0">
              <a:buNone/>
              <a:defRPr sz="900"/>
            </a:lvl5pPr>
            <a:lvl6pPr marL="2280660" indent="0">
              <a:buNone/>
              <a:defRPr sz="900"/>
            </a:lvl6pPr>
            <a:lvl7pPr marL="2736791" indent="0">
              <a:buNone/>
              <a:defRPr sz="900"/>
            </a:lvl7pPr>
            <a:lvl8pPr marL="3192925" indent="0">
              <a:buNone/>
              <a:defRPr sz="900"/>
            </a:lvl8pPr>
            <a:lvl9pPr marL="3649055"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3AEB37-17F3-43DA-9748-9ABAE53CBA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04111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655AA0-2C05-4E19-B342-EEAC6C3E5E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597824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7" y="260370"/>
            <a:ext cx="2071687" cy="586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260370"/>
            <a:ext cx="60674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C9E26-5967-4131-87BD-90EE06CB0D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64174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descr="University_Library_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84213" y="476250"/>
            <a:ext cx="8208962" cy="567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826" name="Rectangle 2"/>
          <p:cNvSpPr>
            <a:spLocks noGrp="1" noChangeArrowheads="1"/>
          </p:cNvSpPr>
          <p:nvPr>
            <p:ph type="ctrTitle"/>
          </p:nvPr>
        </p:nvSpPr>
        <p:spPr>
          <a:xfrm>
            <a:off x="685800" y="2130425"/>
            <a:ext cx="7772400" cy="1470025"/>
          </a:xfrm>
        </p:spPr>
        <p:txBody>
          <a:bodyPr/>
          <a:lstStyle>
            <a:lvl1pPr>
              <a:defRPr/>
            </a:lvl1pPr>
          </a:lstStyle>
          <a:p>
            <a:r>
              <a:rPr lang="en-GB"/>
              <a:t>Click to edit Master title style</a:t>
            </a:r>
          </a:p>
        </p:txBody>
      </p:sp>
      <p:sp>
        <p:nvSpPr>
          <p:cNvPr id="20582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GB"/>
              <a:t>Click to edit Master subtitle style</a:t>
            </a:r>
          </a:p>
        </p:txBody>
      </p:sp>
      <p:sp>
        <p:nvSpPr>
          <p:cNvPr id="5" name="Rectangle 4"/>
          <p:cNvSpPr>
            <a:spLocks noGrp="1" noChangeArrowheads="1"/>
          </p:cNvSpPr>
          <p:nvPr>
            <p:ph type="dt" sz="half" idx="10"/>
          </p:nvPr>
        </p:nvSpPr>
        <p:spPr>
          <a:xfrm>
            <a:off x="457200" y="6245225"/>
            <a:ext cx="2133600" cy="476250"/>
          </a:xfrm>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xfrm>
            <a:off x="6588125" y="6237288"/>
            <a:ext cx="2133600" cy="476250"/>
          </a:xfrm>
        </p:spPr>
        <p:txBody>
          <a:bodyPr/>
          <a:lstStyle>
            <a:lvl1pPr>
              <a:defRPr/>
            </a:lvl1pPr>
          </a:lstStyle>
          <a:p>
            <a:pPr>
              <a:defRPr/>
            </a:pPr>
            <a:fld id="{446925EC-ADA7-432A-B878-7A0DAB1C081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5700106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2C46A0F-2F36-42F7-92BF-3EEFA202516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3686397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3E7BDE1-C0F6-4404-9012-C15DA82B7B2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04371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304EC98-79C1-49C5-9FFB-36125EE98E37}" type="slidenum">
              <a:rPr lang="en-US"/>
              <a:pPr>
                <a:defRPr/>
              </a:pPr>
              <a:t>‹#›</a:t>
            </a:fld>
            <a:endParaRPr lang="en-US"/>
          </a:p>
        </p:txBody>
      </p:sp>
    </p:spTree>
    <p:extLst>
      <p:ext uri="{BB962C8B-B14F-4D97-AF65-F5344CB8AC3E}">
        <p14:creationId xmlns:p14="http://schemas.microsoft.com/office/powerpoint/2010/main" val="71757125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8"/>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76B3E6-ACD9-4B02-B60D-FBC3348B303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57180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535113"/>
            <a:ext cx="4041775"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037DF41-A452-4C2D-8C07-83C2897247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232283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E999C9C-4220-49A9-A8EB-472A75D5C8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03075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B2C36A5-8C34-47EC-96A7-D6FA8777E0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0764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55C7DC4-790B-4741-BE52-D978153F475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401241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F3AEB37-17F3-43DA-9748-9ABAE53CBA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059063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655AA0-2C05-4E19-B342-EEAC6C3E5E6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254108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7" y="260358"/>
            <a:ext cx="2071687" cy="58658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260358"/>
            <a:ext cx="6067425" cy="58658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81C9E26-5967-4131-87BD-90EE06CB0D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08549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D60154-4871-4D15-9F9E-8C6DC068F588}" type="slidenum">
              <a:rPr lang="en-US"/>
              <a:pPr>
                <a:defRPr/>
              </a:pPr>
              <a:t>‹#›</a:t>
            </a:fld>
            <a:endParaRPr lang="en-US"/>
          </a:p>
        </p:txBody>
      </p:sp>
    </p:spTree>
    <p:extLst>
      <p:ext uri="{BB962C8B-B14F-4D97-AF65-F5344CB8AC3E}">
        <p14:creationId xmlns:p14="http://schemas.microsoft.com/office/powerpoint/2010/main" val="3072823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5922" indent="0">
              <a:buNone/>
              <a:defRPr sz="1200"/>
            </a:lvl2pPr>
            <a:lvl3pPr marL="911837" indent="0">
              <a:buNone/>
              <a:defRPr sz="1000"/>
            </a:lvl3pPr>
            <a:lvl4pPr marL="1367757" indent="0">
              <a:buNone/>
              <a:defRPr sz="900"/>
            </a:lvl4pPr>
            <a:lvl5pPr marL="1823674" indent="0">
              <a:buNone/>
              <a:defRPr sz="900"/>
            </a:lvl5pPr>
            <a:lvl6pPr marL="2279593" indent="0">
              <a:buNone/>
              <a:defRPr sz="900"/>
            </a:lvl6pPr>
            <a:lvl7pPr marL="2735511" indent="0">
              <a:buNone/>
              <a:defRPr sz="900"/>
            </a:lvl7pPr>
            <a:lvl8pPr marL="3191432" indent="0">
              <a:buNone/>
              <a:defRPr sz="900"/>
            </a:lvl8pPr>
            <a:lvl9pPr marL="364734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06322E-0304-4C67-9224-C06E5D494135}" type="slidenum">
              <a:rPr lang="en-US"/>
              <a:pPr>
                <a:defRPr/>
              </a:pPr>
              <a:t>‹#›</a:t>
            </a:fld>
            <a:endParaRPr lang="en-US"/>
          </a:p>
        </p:txBody>
      </p:sp>
    </p:spTree>
    <p:extLst>
      <p:ext uri="{BB962C8B-B14F-4D97-AF65-F5344CB8AC3E}">
        <p14:creationId xmlns:p14="http://schemas.microsoft.com/office/powerpoint/2010/main" val="2317912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5922" indent="0">
              <a:buNone/>
              <a:defRPr sz="2800"/>
            </a:lvl2pPr>
            <a:lvl3pPr marL="911837" indent="0">
              <a:buNone/>
              <a:defRPr sz="2400"/>
            </a:lvl3pPr>
            <a:lvl4pPr marL="1367757" indent="0">
              <a:buNone/>
              <a:defRPr sz="2000"/>
            </a:lvl4pPr>
            <a:lvl5pPr marL="1823674" indent="0">
              <a:buNone/>
              <a:defRPr sz="2000"/>
            </a:lvl5pPr>
            <a:lvl6pPr marL="2279593" indent="0">
              <a:buNone/>
              <a:defRPr sz="2000"/>
            </a:lvl6pPr>
            <a:lvl7pPr marL="2735511" indent="0">
              <a:buNone/>
              <a:defRPr sz="2000"/>
            </a:lvl7pPr>
            <a:lvl8pPr marL="3191432" indent="0">
              <a:buNone/>
              <a:defRPr sz="2000"/>
            </a:lvl8pPr>
            <a:lvl9pPr marL="3647349"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5922" indent="0">
              <a:buNone/>
              <a:defRPr sz="1200"/>
            </a:lvl2pPr>
            <a:lvl3pPr marL="911837" indent="0">
              <a:buNone/>
              <a:defRPr sz="1000"/>
            </a:lvl3pPr>
            <a:lvl4pPr marL="1367757" indent="0">
              <a:buNone/>
              <a:defRPr sz="900"/>
            </a:lvl4pPr>
            <a:lvl5pPr marL="1823674" indent="0">
              <a:buNone/>
              <a:defRPr sz="900"/>
            </a:lvl5pPr>
            <a:lvl6pPr marL="2279593" indent="0">
              <a:buNone/>
              <a:defRPr sz="900"/>
            </a:lvl6pPr>
            <a:lvl7pPr marL="2735511" indent="0">
              <a:buNone/>
              <a:defRPr sz="900"/>
            </a:lvl7pPr>
            <a:lvl8pPr marL="3191432" indent="0">
              <a:buNone/>
              <a:defRPr sz="900"/>
            </a:lvl8pPr>
            <a:lvl9pPr marL="3647349"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FEEFE9-B753-44BA-9750-B2E21E858F34}" type="slidenum">
              <a:rPr lang="en-US"/>
              <a:pPr>
                <a:defRPr/>
              </a:pPr>
              <a:t>‹#›</a:t>
            </a:fld>
            <a:endParaRPr lang="en-US"/>
          </a:p>
        </p:txBody>
      </p:sp>
    </p:spTree>
    <p:extLst>
      <p:ext uri="{BB962C8B-B14F-4D97-AF65-F5344CB8AC3E}">
        <p14:creationId xmlns:p14="http://schemas.microsoft.com/office/powerpoint/2010/main" val="4236263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7.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2.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7.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8229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4" tIns="45593" rIns="91184" bIns="4559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2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4" tIns="45593" rIns="91184" bIns="455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68313"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4" tIns="45593" rIns="91184" bIns="45593" numCol="1" anchor="t" anchorCtr="0" compatLnSpc="1">
            <a:prstTxWarp prst="textNoShape">
              <a:avLst/>
            </a:prstTxWarp>
          </a:bodyPr>
          <a:lstStyle>
            <a:lvl1pPr algn="l">
              <a:spcBef>
                <a:spcPct val="0"/>
              </a:spcBef>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4" tIns="45593" rIns="91184" bIns="45593" numCol="1" anchor="t" anchorCtr="0" compatLnSpc="1">
            <a:prstTxWarp prst="textNoShape">
              <a:avLst/>
            </a:prstTxWarp>
          </a:bodyPr>
          <a:lstStyle>
            <a:lvl1pPr>
              <a:spcBef>
                <a:spcPct val="0"/>
              </a:spcBef>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4" tIns="45593" rIns="91184" bIns="45593" numCol="1" anchor="t" anchorCtr="0" compatLnSpc="1">
            <a:prstTxWarp prst="textNoShape">
              <a:avLst/>
            </a:prstTxWarp>
          </a:bodyPr>
          <a:lstStyle>
            <a:lvl1pPr algn="r">
              <a:spcBef>
                <a:spcPct val="0"/>
              </a:spcBef>
              <a:defRPr sz="1400"/>
            </a:lvl1pPr>
          </a:lstStyle>
          <a:p>
            <a:pPr>
              <a:defRPr/>
            </a:pPr>
            <a:fld id="{07D9D0B6-F225-4444-8A68-0A1C4BA9EB12}" type="slidenum">
              <a:rPr lang="en-US"/>
              <a:pPr>
                <a:defRPr/>
              </a:pPr>
              <a:t>‹#›</a:t>
            </a:fld>
            <a:endParaRPr lang="en-US"/>
          </a:p>
        </p:txBody>
      </p:sp>
      <p:pic>
        <p:nvPicPr>
          <p:cNvPr id="1031" name="Picture 3" descr="University_Library_banner.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17539" y="552450"/>
            <a:ext cx="79105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University_Library_rings.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8077200" y="5876949"/>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09" r:id="rId1"/>
    <p:sldLayoutId id="2147484198" r:id="rId2"/>
    <p:sldLayoutId id="2147484199" r:id="rId3"/>
    <p:sldLayoutId id="2147484200" r:id="rId4"/>
    <p:sldLayoutId id="2147484201" r:id="rId5"/>
    <p:sldLayoutId id="2147484202" r:id="rId6"/>
    <p:sldLayoutId id="2147484203" r:id="rId7"/>
    <p:sldLayoutId id="2147484204" r:id="rId8"/>
    <p:sldLayoutId id="2147484205" r:id="rId9"/>
    <p:sldLayoutId id="2147484206" r:id="rId10"/>
    <p:sldLayoutId id="2147484207" r:id="rId11"/>
    <p:sldLayoutId id="2147484208"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5922" algn="ctr" rtl="0" fontAlgn="base">
        <a:spcBef>
          <a:spcPct val="0"/>
        </a:spcBef>
        <a:spcAft>
          <a:spcPct val="0"/>
        </a:spcAft>
        <a:defRPr sz="4400">
          <a:solidFill>
            <a:schemeClr val="tx2"/>
          </a:solidFill>
          <a:latin typeface="Arial" charset="0"/>
          <a:cs typeface="Arial" charset="0"/>
        </a:defRPr>
      </a:lvl6pPr>
      <a:lvl7pPr marL="911837" algn="ctr" rtl="0" fontAlgn="base">
        <a:spcBef>
          <a:spcPct val="0"/>
        </a:spcBef>
        <a:spcAft>
          <a:spcPct val="0"/>
        </a:spcAft>
        <a:defRPr sz="4400">
          <a:solidFill>
            <a:schemeClr val="tx2"/>
          </a:solidFill>
          <a:latin typeface="Arial" charset="0"/>
          <a:cs typeface="Arial" charset="0"/>
        </a:defRPr>
      </a:lvl7pPr>
      <a:lvl8pPr marL="1367757" algn="ctr" rtl="0" fontAlgn="base">
        <a:spcBef>
          <a:spcPct val="0"/>
        </a:spcBef>
        <a:spcAft>
          <a:spcPct val="0"/>
        </a:spcAft>
        <a:defRPr sz="4400">
          <a:solidFill>
            <a:schemeClr val="tx2"/>
          </a:solidFill>
          <a:latin typeface="Arial" charset="0"/>
          <a:cs typeface="Arial" charset="0"/>
        </a:defRPr>
      </a:lvl8pPr>
      <a:lvl9pPr marL="1823674" algn="ctr" rtl="0" fontAlgn="base">
        <a:spcBef>
          <a:spcPct val="0"/>
        </a:spcBef>
        <a:spcAft>
          <a:spcPct val="0"/>
        </a:spcAft>
        <a:defRPr sz="4400">
          <a:solidFill>
            <a:schemeClr val="tx2"/>
          </a:solidFill>
          <a:latin typeface="Arial" charset="0"/>
          <a:cs typeface="Arial" charset="0"/>
        </a:defRPr>
      </a:lvl9pPr>
    </p:titleStyle>
    <p:bodyStyle>
      <a:lvl1pPr marL="341939" indent="-341939" algn="l" rtl="0" eaLnBrk="0" fontAlgn="base" hangingPunct="0">
        <a:spcBef>
          <a:spcPct val="20000"/>
        </a:spcBef>
        <a:spcAft>
          <a:spcPct val="0"/>
        </a:spcAft>
        <a:buChar char="•"/>
        <a:defRPr sz="3200">
          <a:solidFill>
            <a:schemeClr val="tx1"/>
          </a:solidFill>
          <a:latin typeface="+mn-lt"/>
          <a:ea typeface="+mn-ea"/>
          <a:cs typeface="+mn-cs"/>
        </a:defRPr>
      </a:lvl1pPr>
      <a:lvl2pPr marL="740866" indent="-284946" algn="l" rtl="0" eaLnBrk="0" fontAlgn="base" hangingPunct="0">
        <a:spcBef>
          <a:spcPct val="20000"/>
        </a:spcBef>
        <a:spcAft>
          <a:spcPct val="0"/>
        </a:spcAft>
        <a:buChar char="–"/>
        <a:defRPr sz="2800">
          <a:solidFill>
            <a:schemeClr val="tx1"/>
          </a:solidFill>
          <a:latin typeface="+mn-lt"/>
          <a:cs typeface="+mn-cs"/>
        </a:defRPr>
      </a:lvl2pPr>
      <a:lvl3pPr marL="1139797" indent="-227967" algn="l" rtl="0" eaLnBrk="0" fontAlgn="base" hangingPunct="0">
        <a:spcBef>
          <a:spcPct val="20000"/>
        </a:spcBef>
        <a:spcAft>
          <a:spcPct val="0"/>
        </a:spcAft>
        <a:buChar char="•"/>
        <a:defRPr sz="2400">
          <a:solidFill>
            <a:schemeClr val="tx1"/>
          </a:solidFill>
          <a:latin typeface="+mn-lt"/>
          <a:cs typeface="+mn-cs"/>
        </a:defRPr>
      </a:lvl3pPr>
      <a:lvl4pPr marL="1595716" indent="-227967" algn="l" rtl="0" eaLnBrk="0" fontAlgn="base" hangingPunct="0">
        <a:spcBef>
          <a:spcPct val="20000"/>
        </a:spcBef>
        <a:spcAft>
          <a:spcPct val="0"/>
        </a:spcAft>
        <a:buChar char="–"/>
        <a:defRPr sz="2000">
          <a:solidFill>
            <a:schemeClr val="tx1"/>
          </a:solidFill>
          <a:latin typeface="+mn-lt"/>
          <a:cs typeface="+mn-cs"/>
        </a:defRPr>
      </a:lvl4pPr>
      <a:lvl5pPr marL="2051633" indent="-227967" algn="l" rtl="0" eaLnBrk="0" fontAlgn="base" hangingPunct="0">
        <a:spcBef>
          <a:spcPct val="20000"/>
        </a:spcBef>
        <a:spcAft>
          <a:spcPct val="0"/>
        </a:spcAft>
        <a:buChar char="»"/>
        <a:defRPr sz="2000">
          <a:solidFill>
            <a:schemeClr val="tx1"/>
          </a:solidFill>
          <a:latin typeface="+mn-lt"/>
          <a:cs typeface="+mn-cs"/>
        </a:defRPr>
      </a:lvl5pPr>
      <a:lvl6pPr marL="2507555" indent="-227967" algn="l" rtl="0" fontAlgn="base">
        <a:spcBef>
          <a:spcPct val="20000"/>
        </a:spcBef>
        <a:spcAft>
          <a:spcPct val="0"/>
        </a:spcAft>
        <a:buChar char="»"/>
        <a:defRPr sz="2000">
          <a:solidFill>
            <a:schemeClr val="tx1"/>
          </a:solidFill>
          <a:latin typeface="+mn-lt"/>
          <a:cs typeface="+mn-cs"/>
        </a:defRPr>
      </a:lvl6pPr>
      <a:lvl7pPr marL="2963473" indent="-227967" algn="l" rtl="0" fontAlgn="base">
        <a:spcBef>
          <a:spcPct val="20000"/>
        </a:spcBef>
        <a:spcAft>
          <a:spcPct val="0"/>
        </a:spcAft>
        <a:buChar char="»"/>
        <a:defRPr sz="2000">
          <a:solidFill>
            <a:schemeClr val="tx1"/>
          </a:solidFill>
          <a:latin typeface="+mn-lt"/>
          <a:cs typeface="+mn-cs"/>
        </a:defRPr>
      </a:lvl7pPr>
      <a:lvl8pPr marL="3419391" indent="-227967" algn="l" rtl="0" fontAlgn="base">
        <a:spcBef>
          <a:spcPct val="20000"/>
        </a:spcBef>
        <a:spcAft>
          <a:spcPct val="0"/>
        </a:spcAft>
        <a:buChar char="»"/>
        <a:defRPr sz="2000">
          <a:solidFill>
            <a:schemeClr val="tx1"/>
          </a:solidFill>
          <a:latin typeface="+mn-lt"/>
          <a:cs typeface="+mn-cs"/>
        </a:defRPr>
      </a:lvl8pPr>
      <a:lvl9pPr marL="3875307" indent="-227967"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1837" rtl="0" eaLnBrk="1" latinLnBrk="0" hangingPunct="1">
        <a:defRPr sz="1800" kern="1200">
          <a:solidFill>
            <a:schemeClr val="tx1"/>
          </a:solidFill>
          <a:latin typeface="+mn-lt"/>
          <a:ea typeface="+mn-ea"/>
          <a:cs typeface="+mn-cs"/>
        </a:defRPr>
      </a:lvl1pPr>
      <a:lvl2pPr marL="455922" algn="l" defTabSz="911837" rtl="0" eaLnBrk="1" latinLnBrk="0" hangingPunct="1">
        <a:defRPr sz="1800" kern="1200">
          <a:solidFill>
            <a:schemeClr val="tx1"/>
          </a:solidFill>
          <a:latin typeface="+mn-lt"/>
          <a:ea typeface="+mn-ea"/>
          <a:cs typeface="+mn-cs"/>
        </a:defRPr>
      </a:lvl2pPr>
      <a:lvl3pPr marL="911837" algn="l" defTabSz="911837" rtl="0" eaLnBrk="1" latinLnBrk="0" hangingPunct="1">
        <a:defRPr sz="1800" kern="1200">
          <a:solidFill>
            <a:schemeClr val="tx1"/>
          </a:solidFill>
          <a:latin typeface="+mn-lt"/>
          <a:ea typeface="+mn-ea"/>
          <a:cs typeface="+mn-cs"/>
        </a:defRPr>
      </a:lvl3pPr>
      <a:lvl4pPr marL="1367757" algn="l" defTabSz="911837" rtl="0" eaLnBrk="1" latinLnBrk="0" hangingPunct="1">
        <a:defRPr sz="1800" kern="1200">
          <a:solidFill>
            <a:schemeClr val="tx1"/>
          </a:solidFill>
          <a:latin typeface="+mn-lt"/>
          <a:ea typeface="+mn-ea"/>
          <a:cs typeface="+mn-cs"/>
        </a:defRPr>
      </a:lvl4pPr>
      <a:lvl5pPr marL="1823674" algn="l" defTabSz="911837" rtl="0" eaLnBrk="1" latinLnBrk="0" hangingPunct="1">
        <a:defRPr sz="1800" kern="1200">
          <a:solidFill>
            <a:schemeClr val="tx1"/>
          </a:solidFill>
          <a:latin typeface="+mn-lt"/>
          <a:ea typeface="+mn-ea"/>
          <a:cs typeface="+mn-cs"/>
        </a:defRPr>
      </a:lvl5pPr>
      <a:lvl6pPr marL="2279593" algn="l" defTabSz="911837" rtl="0" eaLnBrk="1" latinLnBrk="0" hangingPunct="1">
        <a:defRPr sz="1800" kern="1200">
          <a:solidFill>
            <a:schemeClr val="tx1"/>
          </a:solidFill>
          <a:latin typeface="+mn-lt"/>
          <a:ea typeface="+mn-ea"/>
          <a:cs typeface="+mn-cs"/>
        </a:defRPr>
      </a:lvl6pPr>
      <a:lvl7pPr marL="2735511" algn="l" defTabSz="911837" rtl="0" eaLnBrk="1" latinLnBrk="0" hangingPunct="1">
        <a:defRPr sz="1800" kern="1200">
          <a:solidFill>
            <a:schemeClr val="tx1"/>
          </a:solidFill>
          <a:latin typeface="+mn-lt"/>
          <a:ea typeface="+mn-ea"/>
          <a:cs typeface="+mn-cs"/>
        </a:defRPr>
      </a:lvl7pPr>
      <a:lvl8pPr marL="3191432" algn="l" defTabSz="911837" rtl="0" eaLnBrk="1" latinLnBrk="0" hangingPunct="1">
        <a:defRPr sz="1800" kern="1200">
          <a:solidFill>
            <a:schemeClr val="tx1"/>
          </a:solidFill>
          <a:latin typeface="+mn-lt"/>
          <a:ea typeface="+mn-ea"/>
          <a:cs typeface="+mn-cs"/>
        </a:defRPr>
      </a:lvl8pPr>
      <a:lvl9pPr marL="3647349" algn="l" defTabSz="91183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95288" y="260350"/>
            <a:ext cx="8229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3" rIns="90960" bIns="45483"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2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3" rIns="90960" bIns="4548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4" name="Rectangle 4"/>
          <p:cNvSpPr>
            <a:spLocks noGrp="1" noChangeArrowheads="1"/>
          </p:cNvSpPr>
          <p:nvPr>
            <p:ph type="dt" sz="half" idx="2"/>
          </p:nvPr>
        </p:nvSpPr>
        <p:spPr bwMode="auto">
          <a:xfrm>
            <a:off x="468313"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3" rIns="90960" bIns="45483" numCol="1" anchor="t" anchorCtr="0" compatLnSpc="1">
            <a:prstTxWarp prst="textNoShape">
              <a:avLst/>
            </a:prstTxWarp>
          </a:bodyPr>
          <a:lstStyle>
            <a:lvl1pPr algn="l" defTabSz="909603">
              <a:spcBef>
                <a:spcPct val="0"/>
              </a:spcBef>
              <a:defRPr sz="1400">
                <a:solidFill>
                  <a:srgbClr val="000000"/>
                </a:solidFill>
                <a:latin typeface="Arial"/>
                <a:cs typeface="Arial"/>
              </a:defRPr>
            </a:lvl1pPr>
          </a:lstStyle>
          <a:p>
            <a:pPr>
              <a:defRPr/>
            </a:pPr>
            <a:fld id="{262264ED-46FC-45A4-BF3C-9CA2B7365496}" type="datetimeFigureOut">
              <a:rPr lang="en-US"/>
              <a:pPr>
                <a:defRPr/>
              </a:pPr>
              <a:t>10/28/2014</a:t>
            </a:fld>
            <a:endParaRPr lang="en-U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3" rIns="90960" bIns="45483" numCol="1" anchor="t" anchorCtr="0" compatLnSpc="1">
            <a:prstTxWarp prst="textNoShape">
              <a:avLst/>
            </a:prstTxWarp>
          </a:bodyPr>
          <a:lstStyle>
            <a:lvl1pPr algn="ctr" defTabSz="909603">
              <a:spcBef>
                <a:spcPct val="0"/>
              </a:spcBef>
              <a:defRPr sz="1400">
                <a:solidFill>
                  <a:srgbClr val="000000"/>
                </a:solidFill>
                <a:latin typeface="Arial"/>
                <a:cs typeface="Arial"/>
              </a:defRPr>
            </a:lvl1pPr>
          </a:lstStyle>
          <a:p>
            <a:pPr>
              <a:defRPr/>
            </a:pPr>
            <a:endParaRPr lang="en-US"/>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960" tIns="45483" rIns="90960" bIns="45483" numCol="1" anchor="t" anchorCtr="0" compatLnSpc="1">
            <a:prstTxWarp prst="textNoShape">
              <a:avLst/>
            </a:prstTxWarp>
          </a:bodyPr>
          <a:lstStyle>
            <a:lvl1pPr algn="r" defTabSz="909603">
              <a:spcBef>
                <a:spcPct val="0"/>
              </a:spcBef>
              <a:defRPr sz="1400">
                <a:solidFill>
                  <a:srgbClr val="000000"/>
                </a:solidFill>
                <a:latin typeface="Arial"/>
                <a:cs typeface="Arial"/>
              </a:defRPr>
            </a:lvl1pPr>
          </a:lstStyle>
          <a:p>
            <a:pPr>
              <a:defRPr/>
            </a:pPr>
            <a:fld id="{9053C4BE-9BA8-4958-B0AA-F2CF74CDC428}" type="slidenum">
              <a:rPr lang="en-US"/>
              <a:pPr>
                <a:defRPr/>
              </a:pPr>
              <a:t>‹#›</a:t>
            </a:fld>
            <a:endParaRPr lang="en-US"/>
          </a:p>
        </p:txBody>
      </p:sp>
      <p:pic>
        <p:nvPicPr>
          <p:cNvPr id="2055" name="Picture 3" descr="University_Library_bann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7539" y="552450"/>
            <a:ext cx="79105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5" descr="University_Library_ring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76949"/>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10" r:id="rId1"/>
    <p:sldLayoutId id="2147484211" r:id="rId2"/>
    <p:sldLayoutId id="2147484212" r:id="rId3"/>
    <p:sldLayoutId id="2147484213" r:id="rId4"/>
    <p:sldLayoutId id="2147484214" r:id="rId5"/>
    <p:sldLayoutId id="2147484215" r:id="rId6"/>
    <p:sldLayoutId id="2147484216" r:id="rId7"/>
    <p:sldLayoutId id="2147484217" r:id="rId8"/>
    <p:sldLayoutId id="2147484218" r:id="rId9"/>
    <p:sldLayoutId id="2147484219" r:id="rId10"/>
    <p:sldLayoutId id="21474842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4806" algn="ctr" rtl="0" fontAlgn="base">
        <a:spcBef>
          <a:spcPct val="0"/>
        </a:spcBef>
        <a:spcAft>
          <a:spcPct val="0"/>
        </a:spcAft>
        <a:defRPr sz="4400">
          <a:solidFill>
            <a:schemeClr val="tx2"/>
          </a:solidFill>
          <a:latin typeface="Arial" charset="0"/>
          <a:cs typeface="Arial" charset="0"/>
        </a:defRPr>
      </a:lvl6pPr>
      <a:lvl7pPr marL="909603" algn="ctr" rtl="0" fontAlgn="base">
        <a:spcBef>
          <a:spcPct val="0"/>
        </a:spcBef>
        <a:spcAft>
          <a:spcPct val="0"/>
        </a:spcAft>
        <a:defRPr sz="4400">
          <a:solidFill>
            <a:schemeClr val="tx2"/>
          </a:solidFill>
          <a:latin typeface="Arial" charset="0"/>
          <a:cs typeface="Arial" charset="0"/>
        </a:defRPr>
      </a:lvl7pPr>
      <a:lvl8pPr marL="1364403" algn="ctr" rtl="0" fontAlgn="base">
        <a:spcBef>
          <a:spcPct val="0"/>
        </a:spcBef>
        <a:spcAft>
          <a:spcPct val="0"/>
        </a:spcAft>
        <a:defRPr sz="4400">
          <a:solidFill>
            <a:schemeClr val="tx2"/>
          </a:solidFill>
          <a:latin typeface="Arial" charset="0"/>
          <a:cs typeface="Arial" charset="0"/>
        </a:defRPr>
      </a:lvl8pPr>
      <a:lvl9pPr marL="1819201" algn="ctr" rtl="0" fontAlgn="base">
        <a:spcBef>
          <a:spcPct val="0"/>
        </a:spcBef>
        <a:spcAft>
          <a:spcPct val="0"/>
        </a:spcAft>
        <a:defRPr sz="4400">
          <a:solidFill>
            <a:schemeClr val="tx2"/>
          </a:solidFill>
          <a:latin typeface="Arial" charset="0"/>
          <a:cs typeface="Arial" charset="0"/>
        </a:defRPr>
      </a:lvl9pPr>
    </p:titleStyle>
    <p:bodyStyle>
      <a:lvl1pPr marL="340356" indent="-340356" algn="l" rtl="0" eaLnBrk="0" fontAlgn="base" hangingPunct="0">
        <a:spcBef>
          <a:spcPct val="20000"/>
        </a:spcBef>
        <a:spcAft>
          <a:spcPct val="0"/>
        </a:spcAft>
        <a:buChar char="•"/>
        <a:defRPr sz="3200">
          <a:solidFill>
            <a:schemeClr val="tx1"/>
          </a:solidFill>
          <a:latin typeface="+mn-lt"/>
          <a:ea typeface="+mn-ea"/>
          <a:cs typeface="+mn-cs"/>
        </a:defRPr>
      </a:lvl1pPr>
      <a:lvl2pPr marL="737696" indent="-283367" algn="l" rtl="0" eaLnBrk="0" fontAlgn="base" hangingPunct="0">
        <a:spcBef>
          <a:spcPct val="20000"/>
        </a:spcBef>
        <a:spcAft>
          <a:spcPct val="0"/>
        </a:spcAft>
        <a:buChar char="–"/>
        <a:defRPr sz="2800">
          <a:solidFill>
            <a:schemeClr val="tx1"/>
          </a:solidFill>
          <a:latin typeface="+mn-lt"/>
          <a:cs typeface="+mn-cs"/>
        </a:defRPr>
      </a:lvl2pPr>
      <a:lvl3pPr marL="1136632" indent="-226384" algn="l" rtl="0" eaLnBrk="0" fontAlgn="base" hangingPunct="0">
        <a:spcBef>
          <a:spcPct val="20000"/>
        </a:spcBef>
        <a:spcAft>
          <a:spcPct val="0"/>
        </a:spcAft>
        <a:buChar char="•"/>
        <a:defRPr sz="2400">
          <a:solidFill>
            <a:schemeClr val="tx1"/>
          </a:solidFill>
          <a:latin typeface="+mn-lt"/>
          <a:cs typeface="+mn-cs"/>
        </a:defRPr>
      </a:lvl3pPr>
      <a:lvl4pPr marL="1590966" indent="-226384" algn="l" rtl="0" eaLnBrk="0" fontAlgn="base" hangingPunct="0">
        <a:spcBef>
          <a:spcPct val="20000"/>
        </a:spcBef>
        <a:spcAft>
          <a:spcPct val="0"/>
        </a:spcAft>
        <a:buChar char="–"/>
        <a:defRPr sz="2000">
          <a:solidFill>
            <a:schemeClr val="tx1"/>
          </a:solidFill>
          <a:latin typeface="+mn-lt"/>
          <a:cs typeface="+mn-cs"/>
        </a:defRPr>
      </a:lvl4pPr>
      <a:lvl5pPr marL="2045304" indent="-226384" algn="l" rtl="0" eaLnBrk="0" fontAlgn="base" hangingPunct="0">
        <a:spcBef>
          <a:spcPct val="20000"/>
        </a:spcBef>
        <a:spcAft>
          <a:spcPct val="0"/>
        </a:spcAft>
        <a:buChar char="»"/>
        <a:defRPr sz="2000">
          <a:solidFill>
            <a:schemeClr val="tx1"/>
          </a:solidFill>
          <a:latin typeface="+mn-lt"/>
          <a:cs typeface="+mn-cs"/>
        </a:defRPr>
      </a:lvl5pPr>
      <a:lvl6pPr marL="2501403" indent="-227416" algn="l" rtl="0" fontAlgn="base">
        <a:spcBef>
          <a:spcPct val="20000"/>
        </a:spcBef>
        <a:spcAft>
          <a:spcPct val="0"/>
        </a:spcAft>
        <a:buChar char="»"/>
        <a:defRPr sz="2000">
          <a:solidFill>
            <a:schemeClr val="tx1"/>
          </a:solidFill>
          <a:latin typeface="+mn-lt"/>
          <a:cs typeface="+mn-cs"/>
        </a:defRPr>
      </a:lvl6pPr>
      <a:lvl7pPr marL="2956206" indent="-227416" algn="l" rtl="0" fontAlgn="base">
        <a:spcBef>
          <a:spcPct val="20000"/>
        </a:spcBef>
        <a:spcAft>
          <a:spcPct val="0"/>
        </a:spcAft>
        <a:buChar char="»"/>
        <a:defRPr sz="2000">
          <a:solidFill>
            <a:schemeClr val="tx1"/>
          </a:solidFill>
          <a:latin typeface="+mn-lt"/>
          <a:cs typeface="+mn-cs"/>
        </a:defRPr>
      </a:lvl7pPr>
      <a:lvl8pPr marL="3411004" indent="-227416" algn="l" rtl="0" fontAlgn="base">
        <a:spcBef>
          <a:spcPct val="20000"/>
        </a:spcBef>
        <a:spcAft>
          <a:spcPct val="0"/>
        </a:spcAft>
        <a:buChar char="»"/>
        <a:defRPr sz="2000">
          <a:solidFill>
            <a:schemeClr val="tx1"/>
          </a:solidFill>
          <a:latin typeface="+mn-lt"/>
          <a:cs typeface="+mn-cs"/>
        </a:defRPr>
      </a:lvl8pPr>
      <a:lvl9pPr marL="3865804" indent="-227416"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09603" rtl="0" eaLnBrk="1" latinLnBrk="0" hangingPunct="1">
        <a:defRPr sz="1800" kern="1200">
          <a:solidFill>
            <a:schemeClr val="tx1"/>
          </a:solidFill>
          <a:latin typeface="+mn-lt"/>
          <a:ea typeface="+mn-ea"/>
          <a:cs typeface="+mn-cs"/>
        </a:defRPr>
      </a:lvl1pPr>
      <a:lvl2pPr marL="454806" algn="l" defTabSz="909603" rtl="0" eaLnBrk="1" latinLnBrk="0" hangingPunct="1">
        <a:defRPr sz="1800" kern="1200">
          <a:solidFill>
            <a:schemeClr val="tx1"/>
          </a:solidFill>
          <a:latin typeface="+mn-lt"/>
          <a:ea typeface="+mn-ea"/>
          <a:cs typeface="+mn-cs"/>
        </a:defRPr>
      </a:lvl2pPr>
      <a:lvl3pPr marL="909603" algn="l" defTabSz="909603" rtl="0" eaLnBrk="1" latinLnBrk="0" hangingPunct="1">
        <a:defRPr sz="1800" kern="1200">
          <a:solidFill>
            <a:schemeClr val="tx1"/>
          </a:solidFill>
          <a:latin typeface="+mn-lt"/>
          <a:ea typeface="+mn-ea"/>
          <a:cs typeface="+mn-cs"/>
        </a:defRPr>
      </a:lvl3pPr>
      <a:lvl4pPr marL="1364403" algn="l" defTabSz="909603" rtl="0" eaLnBrk="1" latinLnBrk="0" hangingPunct="1">
        <a:defRPr sz="1800" kern="1200">
          <a:solidFill>
            <a:schemeClr val="tx1"/>
          </a:solidFill>
          <a:latin typeface="+mn-lt"/>
          <a:ea typeface="+mn-ea"/>
          <a:cs typeface="+mn-cs"/>
        </a:defRPr>
      </a:lvl4pPr>
      <a:lvl5pPr marL="1819201" algn="l" defTabSz="909603" rtl="0" eaLnBrk="1" latinLnBrk="0" hangingPunct="1">
        <a:defRPr sz="1800" kern="1200">
          <a:solidFill>
            <a:schemeClr val="tx1"/>
          </a:solidFill>
          <a:latin typeface="+mn-lt"/>
          <a:ea typeface="+mn-ea"/>
          <a:cs typeface="+mn-cs"/>
        </a:defRPr>
      </a:lvl5pPr>
      <a:lvl6pPr marL="2274004" algn="l" defTabSz="909603" rtl="0" eaLnBrk="1" latinLnBrk="0" hangingPunct="1">
        <a:defRPr sz="1800" kern="1200">
          <a:solidFill>
            <a:schemeClr val="tx1"/>
          </a:solidFill>
          <a:latin typeface="+mn-lt"/>
          <a:ea typeface="+mn-ea"/>
          <a:cs typeface="+mn-cs"/>
        </a:defRPr>
      </a:lvl6pPr>
      <a:lvl7pPr marL="2728801" algn="l" defTabSz="909603" rtl="0" eaLnBrk="1" latinLnBrk="0" hangingPunct="1">
        <a:defRPr sz="1800" kern="1200">
          <a:solidFill>
            <a:schemeClr val="tx1"/>
          </a:solidFill>
          <a:latin typeface="+mn-lt"/>
          <a:ea typeface="+mn-ea"/>
          <a:cs typeface="+mn-cs"/>
        </a:defRPr>
      </a:lvl7pPr>
      <a:lvl8pPr marL="3183605" algn="l" defTabSz="909603" rtl="0" eaLnBrk="1" latinLnBrk="0" hangingPunct="1">
        <a:defRPr sz="1800" kern="1200">
          <a:solidFill>
            <a:schemeClr val="tx1"/>
          </a:solidFill>
          <a:latin typeface="+mn-lt"/>
          <a:ea typeface="+mn-ea"/>
          <a:cs typeface="+mn-cs"/>
        </a:defRPr>
      </a:lvl8pPr>
      <a:lvl9pPr marL="3638402" algn="l" defTabSz="90960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82296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184" tIns="45593" rIns="91184" bIns="45593"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24"/>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184" tIns="45593" rIns="91184" bIns="4559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468313" y="623728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4" tIns="45593" rIns="91184" bIns="45593" numCol="1" anchor="t" anchorCtr="0" compatLnSpc="1">
            <a:prstTxWarp prst="textNoShape">
              <a:avLst/>
            </a:prstTxWarp>
          </a:bodyPr>
          <a:lstStyle>
            <a:lvl1pPr algn="l">
              <a:spcBef>
                <a:spcPct val="0"/>
              </a:spcBef>
              <a:defRPr sz="1400">
                <a:solidFill>
                  <a:srgbClr val="000000"/>
                </a:solidFill>
                <a:latin typeface="Arial" charset="0"/>
                <a:ea typeface="ＭＳ Ｐゴシック" charset="0"/>
                <a:cs typeface="Arial"/>
              </a:defRPr>
            </a:lvl1pPr>
          </a:lstStyle>
          <a:p>
            <a:pPr>
              <a:defRPr/>
            </a:pPr>
            <a:r>
              <a:rPr lang="en-GB"/>
              <a:t>4th August 2011</a:t>
            </a:r>
            <a:endParaRPr lang="en-US"/>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4" tIns="45593" rIns="91184" bIns="45593" numCol="1" anchor="t" anchorCtr="0" compatLnSpc="1">
            <a:prstTxWarp prst="textNoShape">
              <a:avLst/>
            </a:prstTxWarp>
          </a:bodyPr>
          <a:lstStyle>
            <a:lvl1pPr algn="ctr">
              <a:spcBef>
                <a:spcPct val="0"/>
              </a:spcBef>
              <a:defRPr sz="1400">
                <a:solidFill>
                  <a:srgbClr val="000000"/>
                </a:solidFill>
                <a:latin typeface="Arial" charset="0"/>
                <a:ea typeface="+mn-ea"/>
                <a:cs typeface="Arial"/>
              </a:defRPr>
            </a:lvl1pPr>
          </a:lstStyle>
          <a:p>
            <a:pPr>
              <a:defRPr/>
            </a:pPr>
            <a:r>
              <a:rPr lang="en-US"/>
              <a:t>Repository Fringe 2011</a:t>
            </a:r>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184" tIns="45593" rIns="91184" bIns="45593" numCol="1" anchor="t" anchorCtr="0" compatLnSpc="1">
            <a:prstTxWarp prst="textNoShape">
              <a:avLst/>
            </a:prstTxWarp>
          </a:bodyPr>
          <a:lstStyle>
            <a:lvl1pPr algn="r">
              <a:spcBef>
                <a:spcPct val="0"/>
              </a:spcBef>
              <a:defRPr sz="1400">
                <a:solidFill>
                  <a:srgbClr val="000000"/>
                </a:solidFill>
                <a:latin typeface="Arial"/>
                <a:cs typeface="Arial"/>
              </a:defRPr>
            </a:lvl1pPr>
          </a:lstStyle>
          <a:p>
            <a:pPr>
              <a:defRPr/>
            </a:pPr>
            <a:fld id="{00EB6F5D-FC4F-4B4A-9DBD-EE2DE68833AB}" type="slidenum">
              <a:rPr lang="en-US"/>
              <a:pPr>
                <a:defRPr/>
              </a:pPr>
              <a:t>‹#›</a:t>
            </a:fld>
            <a:endParaRPr lang="en-US"/>
          </a:p>
        </p:txBody>
      </p:sp>
      <p:pic>
        <p:nvPicPr>
          <p:cNvPr id="3079" name="Picture 3" descr="University_Library_bann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7539" y="552450"/>
            <a:ext cx="79105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Picture 5" descr="University_Library_ring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76949"/>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21" r:id="rId1"/>
    <p:sldLayoutId id="2147484222" r:id="rId2"/>
    <p:sldLayoutId id="2147484223" r:id="rId3"/>
    <p:sldLayoutId id="2147484224" r:id="rId4"/>
    <p:sldLayoutId id="2147484225" r:id="rId5"/>
    <p:sldLayoutId id="2147484226" r:id="rId6"/>
    <p:sldLayoutId id="2147484227" r:id="rId7"/>
    <p:sldLayoutId id="2147484228" r:id="rId8"/>
    <p:sldLayoutId id="2147484229" r:id="rId9"/>
    <p:sldLayoutId id="2147484230" r:id="rId10"/>
    <p:sldLayoutId id="2147484231" r:id="rId11"/>
  </p:sldLayoutIdLst>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5922" algn="ctr" rtl="0" fontAlgn="base">
        <a:spcBef>
          <a:spcPct val="0"/>
        </a:spcBef>
        <a:spcAft>
          <a:spcPct val="0"/>
        </a:spcAft>
        <a:defRPr sz="4400">
          <a:solidFill>
            <a:schemeClr val="tx2"/>
          </a:solidFill>
          <a:latin typeface="Arial" charset="0"/>
          <a:cs typeface="Arial" charset="0"/>
        </a:defRPr>
      </a:lvl6pPr>
      <a:lvl7pPr marL="911837" algn="ctr" rtl="0" fontAlgn="base">
        <a:spcBef>
          <a:spcPct val="0"/>
        </a:spcBef>
        <a:spcAft>
          <a:spcPct val="0"/>
        </a:spcAft>
        <a:defRPr sz="4400">
          <a:solidFill>
            <a:schemeClr val="tx2"/>
          </a:solidFill>
          <a:latin typeface="Arial" charset="0"/>
          <a:cs typeface="Arial" charset="0"/>
        </a:defRPr>
      </a:lvl7pPr>
      <a:lvl8pPr marL="1367757" algn="ctr" rtl="0" fontAlgn="base">
        <a:spcBef>
          <a:spcPct val="0"/>
        </a:spcBef>
        <a:spcAft>
          <a:spcPct val="0"/>
        </a:spcAft>
        <a:defRPr sz="4400">
          <a:solidFill>
            <a:schemeClr val="tx2"/>
          </a:solidFill>
          <a:latin typeface="Arial" charset="0"/>
          <a:cs typeface="Arial" charset="0"/>
        </a:defRPr>
      </a:lvl8pPr>
      <a:lvl9pPr marL="1823674" algn="ctr" rtl="0" fontAlgn="base">
        <a:spcBef>
          <a:spcPct val="0"/>
        </a:spcBef>
        <a:spcAft>
          <a:spcPct val="0"/>
        </a:spcAft>
        <a:defRPr sz="4400">
          <a:solidFill>
            <a:schemeClr val="tx2"/>
          </a:solidFill>
          <a:latin typeface="Arial" charset="0"/>
          <a:cs typeface="Arial" charset="0"/>
        </a:defRPr>
      </a:lvl9pPr>
    </p:titleStyle>
    <p:bodyStyle>
      <a:lvl1pPr marL="341939" indent="-34193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0866" indent="-284946" algn="l" rtl="0" eaLnBrk="0" fontAlgn="base" hangingPunct="0">
        <a:spcBef>
          <a:spcPct val="20000"/>
        </a:spcBef>
        <a:spcAft>
          <a:spcPct val="0"/>
        </a:spcAft>
        <a:buChar char="–"/>
        <a:defRPr sz="2800">
          <a:solidFill>
            <a:schemeClr val="tx1"/>
          </a:solidFill>
          <a:latin typeface="+mn-lt"/>
          <a:ea typeface="Arial" charset="0"/>
          <a:cs typeface="+mn-cs"/>
        </a:defRPr>
      </a:lvl2pPr>
      <a:lvl3pPr marL="1139797" indent="-227967" algn="l" rtl="0" eaLnBrk="0" fontAlgn="base" hangingPunct="0">
        <a:spcBef>
          <a:spcPct val="20000"/>
        </a:spcBef>
        <a:spcAft>
          <a:spcPct val="0"/>
        </a:spcAft>
        <a:buChar char="•"/>
        <a:defRPr sz="2400">
          <a:solidFill>
            <a:schemeClr val="tx1"/>
          </a:solidFill>
          <a:latin typeface="+mn-lt"/>
          <a:ea typeface="Arial" charset="0"/>
          <a:cs typeface="+mn-cs"/>
        </a:defRPr>
      </a:lvl3pPr>
      <a:lvl4pPr marL="1595716" indent="-227967" algn="l" rtl="0" eaLnBrk="0" fontAlgn="base" hangingPunct="0">
        <a:spcBef>
          <a:spcPct val="20000"/>
        </a:spcBef>
        <a:spcAft>
          <a:spcPct val="0"/>
        </a:spcAft>
        <a:buChar char="–"/>
        <a:defRPr sz="2000">
          <a:solidFill>
            <a:schemeClr val="tx1"/>
          </a:solidFill>
          <a:latin typeface="+mn-lt"/>
          <a:ea typeface="Arial" charset="0"/>
          <a:cs typeface="+mn-cs"/>
        </a:defRPr>
      </a:lvl4pPr>
      <a:lvl5pPr marL="2051633" indent="-227967" algn="l" rtl="0" eaLnBrk="0" fontAlgn="base" hangingPunct="0">
        <a:spcBef>
          <a:spcPct val="20000"/>
        </a:spcBef>
        <a:spcAft>
          <a:spcPct val="0"/>
        </a:spcAft>
        <a:buChar char="»"/>
        <a:defRPr sz="2000">
          <a:solidFill>
            <a:schemeClr val="tx1"/>
          </a:solidFill>
          <a:latin typeface="+mn-lt"/>
          <a:ea typeface="Arial" charset="0"/>
          <a:cs typeface="+mn-cs"/>
        </a:defRPr>
      </a:lvl5pPr>
      <a:lvl6pPr marL="2507555" indent="-227967" algn="l" rtl="0" fontAlgn="base">
        <a:spcBef>
          <a:spcPct val="20000"/>
        </a:spcBef>
        <a:spcAft>
          <a:spcPct val="0"/>
        </a:spcAft>
        <a:buChar char="»"/>
        <a:defRPr sz="2000">
          <a:solidFill>
            <a:schemeClr val="tx1"/>
          </a:solidFill>
          <a:latin typeface="+mn-lt"/>
          <a:cs typeface="+mn-cs"/>
        </a:defRPr>
      </a:lvl6pPr>
      <a:lvl7pPr marL="2963473" indent="-227967" algn="l" rtl="0" fontAlgn="base">
        <a:spcBef>
          <a:spcPct val="20000"/>
        </a:spcBef>
        <a:spcAft>
          <a:spcPct val="0"/>
        </a:spcAft>
        <a:buChar char="»"/>
        <a:defRPr sz="2000">
          <a:solidFill>
            <a:schemeClr val="tx1"/>
          </a:solidFill>
          <a:latin typeface="+mn-lt"/>
          <a:cs typeface="+mn-cs"/>
        </a:defRPr>
      </a:lvl7pPr>
      <a:lvl8pPr marL="3419391" indent="-227967" algn="l" rtl="0" fontAlgn="base">
        <a:spcBef>
          <a:spcPct val="20000"/>
        </a:spcBef>
        <a:spcAft>
          <a:spcPct val="0"/>
        </a:spcAft>
        <a:buChar char="»"/>
        <a:defRPr sz="2000">
          <a:solidFill>
            <a:schemeClr val="tx1"/>
          </a:solidFill>
          <a:latin typeface="+mn-lt"/>
          <a:cs typeface="+mn-cs"/>
        </a:defRPr>
      </a:lvl8pPr>
      <a:lvl9pPr marL="3875307" indent="-227967"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1837" rtl="0" eaLnBrk="1" latinLnBrk="0" hangingPunct="1">
        <a:defRPr sz="1800" kern="1200">
          <a:solidFill>
            <a:schemeClr val="tx1"/>
          </a:solidFill>
          <a:latin typeface="+mn-lt"/>
          <a:ea typeface="+mn-ea"/>
          <a:cs typeface="+mn-cs"/>
        </a:defRPr>
      </a:lvl1pPr>
      <a:lvl2pPr marL="455922" algn="l" defTabSz="911837" rtl="0" eaLnBrk="1" latinLnBrk="0" hangingPunct="1">
        <a:defRPr sz="1800" kern="1200">
          <a:solidFill>
            <a:schemeClr val="tx1"/>
          </a:solidFill>
          <a:latin typeface="+mn-lt"/>
          <a:ea typeface="+mn-ea"/>
          <a:cs typeface="+mn-cs"/>
        </a:defRPr>
      </a:lvl2pPr>
      <a:lvl3pPr marL="911837" algn="l" defTabSz="911837" rtl="0" eaLnBrk="1" latinLnBrk="0" hangingPunct="1">
        <a:defRPr sz="1800" kern="1200">
          <a:solidFill>
            <a:schemeClr val="tx1"/>
          </a:solidFill>
          <a:latin typeface="+mn-lt"/>
          <a:ea typeface="+mn-ea"/>
          <a:cs typeface="+mn-cs"/>
        </a:defRPr>
      </a:lvl3pPr>
      <a:lvl4pPr marL="1367757" algn="l" defTabSz="911837" rtl="0" eaLnBrk="1" latinLnBrk="0" hangingPunct="1">
        <a:defRPr sz="1800" kern="1200">
          <a:solidFill>
            <a:schemeClr val="tx1"/>
          </a:solidFill>
          <a:latin typeface="+mn-lt"/>
          <a:ea typeface="+mn-ea"/>
          <a:cs typeface="+mn-cs"/>
        </a:defRPr>
      </a:lvl4pPr>
      <a:lvl5pPr marL="1823674" algn="l" defTabSz="911837" rtl="0" eaLnBrk="1" latinLnBrk="0" hangingPunct="1">
        <a:defRPr sz="1800" kern="1200">
          <a:solidFill>
            <a:schemeClr val="tx1"/>
          </a:solidFill>
          <a:latin typeface="+mn-lt"/>
          <a:ea typeface="+mn-ea"/>
          <a:cs typeface="+mn-cs"/>
        </a:defRPr>
      </a:lvl5pPr>
      <a:lvl6pPr marL="2279593" algn="l" defTabSz="911837" rtl="0" eaLnBrk="1" latinLnBrk="0" hangingPunct="1">
        <a:defRPr sz="1800" kern="1200">
          <a:solidFill>
            <a:schemeClr val="tx1"/>
          </a:solidFill>
          <a:latin typeface="+mn-lt"/>
          <a:ea typeface="+mn-ea"/>
          <a:cs typeface="+mn-cs"/>
        </a:defRPr>
      </a:lvl6pPr>
      <a:lvl7pPr marL="2735511" algn="l" defTabSz="911837" rtl="0" eaLnBrk="1" latinLnBrk="0" hangingPunct="1">
        <a:defRPr sz="1800" kern="1200">
          <a:solidFill>
            <a:schemeClr val="tx1"/>
          </a:solidFill>
          <a:latin typeface="+mn-lt"/>
          <a:ea typeface="+mn-ea"/>
          <a:cs typeface="+mn-cs"/>
        </a:defRPr>
      </a:lvl7pPr>
      <a:lvl8pPr marL="3191432" algn="l" defTabSz="911837" rtl="0" eaLnBrk="1" latinLnBrk="0" hangingPunct="1">
        <a:defRPr sz="1800" kern="1200">
          <a:solidFill>
            <a:schemeClr val="tx1"/>
          </a:solidFill>
          <a:latin typeface="+mn-lt"/>
          <a:ea typeface="+mn-ea"/>
          <a:cs typeface="+mn-cs"/>
        </a:defRPr>
      </a:lvl8pPr>
      <a:lvl9pPr marL="3647349" algn="l" defTabSz="91183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395288" y="260350"/>
            <a:ext cx="8229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4" tIns="45593" rIns="91184" bIns="45593" numCol="1" anchor="ctr" anchorCtr="0" compatLnSpc="1">
            <a:prstTxWarp prst="textNoShape">
              <a:avLst/>
            </a:prstTxWarp>
          </a:bodyPr>
          <a:lstStyle/>
          <a:p>
            <a:pPr lvl="0"/>
            <a:r>
              <a:rPr lang="en-US" smtClean="0"/>
              <a:t>Click to edit Master title style</a:t>
            </a:r>
          </a:p>
        </p:txBody>
      </p:sp>
      <p:sp>
        <p:nvSpPr>
          <p:cNvPr id="10243" name="Rectangle 3"/>
          <p:cNvSpPr>
            <a:spLocks noGrp="1" noChangeArrowheads="1"/>
          </p:cNvSpPr>
          <p:nvPr>
            <p:ph type="body" idx="1"/>
          </p:nvPr>
        </p:nvSpPr>
        <p:spPr bwMode="auto">
          <a:xfrm>
            <a:off x="457200" y="1600224"/>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184" tIns="45593" rIns="91184" bIns="455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684" name="Rectangle 4"/>
          <p:cNvSpPr>
            <a:spLocks noGrp="1" noChangeArrowheads="1"/>
          </p:cNvSpPr>
          <p:nvPr>
            <p:ph type="dt" sz="half" idx="2"/>
          </p:nvPr>
        </p:nvSpPr>
        <p:spPr bwMode="auto">
          <a:xfrm>
            <a:off x="468313" y="6237288"/>
            <a:ext cx="2133600" cy="476250"/>
          </a:xfrm>
          <a:prstGeom prst="rect">
            <a:avLst/>
          </a:prstGeom>
          <a:noFill/>
          <a:ln>
            <a:noFill/>
          </a:ln>
          <a:effectLst/>
          <a:extLst/>
        </p:spPr>
        <p:txBody>
          <a:bodyPr vert="horz" wrap="square" lIns="91184" tIns="45593" rIns="91184" bIns="45593" numCol="1" anchor="t" anchorCtr="0" compatLnSpc="1">
            <a:prstTxWarp prst="textNoShape">
              <a:avLst/>
            </a:prstTxWarp>
          </a:bodyPr>
          <a:lstStyle>
            <a:lvl1pPr>
              <a:defRPr sz="1400" smtClean="0">
                <a:solidFill>
                  <a:srgbClr val="000000"/>
                </a:solidFill>
                <a:ea typeface="ＭＳ Ｐゴシック" pitchFamily="34" charset="-128"/>
              </a:defRPr>
            </a:lvl1pPr>
          </a:lstStyle>
          <a:p>
            <a:pPr algn="l" defTabSz="908676">
              <a:spcBef>
                <a:spcPct val="0"/>
              </a:spcBef>
              <a:defRPr/>
            </a:pPr>
            <a:r>
              <a:rPr lang="en-GB" smtClean="0">
                <a:latin typeface="Arial" pitchFamily="34" charset="0"/>
                <a:cs typeface="Arial" pitchFamily="34" charset="0"/>
              </a:rPr>
              <a:t>4th August 2011</a:t>
            </a:r>
            <a:endParaRPr lang="en-US">
              <a:latin typeface="Arial" pitchFamily="34" charset="0"/>
              <a:cs typeface="Arial" pitchFamily="34" charset="0"/>
            </a:endParaRPr>
          </a:p>
        </p:txBody>
      </p:sp>
      <p:sp>
        <p:nvSpPr>
          <p:cNvPr id="71685"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184" tIns="45593" rIns="91184" bIns="45593" numCol="1" anchor="t" anchorCtr="0" compatLnSpc="1">
            <a:prstTxWarp prst="textNoShape">
              <a:avLst/>
            </a:prstTxWarp>
          </a:bodyPr>
          <a:lstStyle>
            <a:lvl1pPr algn="ctr">
              <a:defRPr sz="1400" smtClean="0">
                <a:solidFill>
                  <a:srgbClr val="000000"/>
                </a:solidFill>
              </a:defRPr>
            </a:lvl1pPr>
          </a:lstStyle>
          <a:p>
            <a:pPr defTabSz="908676">
              <a:spcBef>
                <a:spcPct val="0"/>
              </a:spcBef>
              <a:defRPr/>
            </a:pPr>
            <a:r>
              <a:rPr lang="en-US" smtClean="0">
                <a:latin typeface="Arial" pitchFamily="34" charset="0"/>
                <a:cs typeface="Arial" pitchFamily="34" charset="0"/>
              </a:rPr>
              <a:t>Repository Fringe 2011</a:t>
            </a:r>
            <a:endParaRPr lang="en-US">
              <a:latin typeface="Arial" pitchFamily="34" charset="0"/>
              <a:cs typeface="Arial" pitchFamily="34" charset="0"/>
            </a:endParaRPr>
          </a:p>
        </p:txBody>
      </p:sp>
      <p:sp>
        <p:nvSpPr>
          <p:cNvPr id="71686"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184" tIns="45593" rIns="91184" bIns="45593" numCol="1" anchor="t" anchorCtr="0" compatLnSpc="1">
            <a:prstTxWarp prst="textNoShape">
              <a:avLst/>
            </a:prstTxWarp>
          </a:bodyPr>
          <a:lstStyle>
            <a:lvl1pPr algn="r">
              <a:defRPr sz="1400" smtClean="0">
                <a:solidFill>
                  <a:srgbClr val="000000"/>
                </a:solidFill>
              </a:defRPr>
            </a:lvl1pPr>
          </a:lstStyle>
          <a:p>
            <a:pPr defTabSz="908676">
              <a:spcBef>
                <a:spcPct val="0"/>
              </a:spcBef>
              <a:defRPr/>
            </a:pPr>
            <a:fld id="{689234C8-1CC4-43C5-84C4-F8FA667D37DA}" type="slidenum">
              <a:rPr lang="en-US" smtClean="0">
                <a:latin typeface="Arial" pitchFamily="34" charset="0"/>
                <a:cs typeface="Arial" pitchFamily="34" charset="0"/>
              </a:rPr>
              <a:pPr defTabSz="908676">
                <a:spcBef>
                  <a:spcPct val="0"/>
                </a:spcBef>
                <a:defRPr/>
              </a:pPr>
              <a:t>‹#›</a:t>
            </a:fld>
            <a:endParaRPr lang="en-US">
              <a:latin typeface="Arial" pitchFamily="34" charset="0"/>
              <a:cs typeface="Arial" pitchFamily="34" charset="0"/>
            </a:endParaRPr>
          </a:p>
        </p:txBody>
      </p:sp>
      <p:pic>
        <p:nvPicPr>
          <p:cNvPr id="10247" name="Picture 3" descr="University_Library_bann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7539" y="552450"/>
            <a:ext cx="79105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8" name="Picture 5" descr="University_Library_ring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76949"/>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534994"/>
      </p:ext>
    </p:extLst>
  </p:cSld>
  <p:clrMap bg1="lt1" tx1="dk1" bg2="lt2" tx2="dk2" accent1="accent1" accent2="accent2" accent3="accent3" accent4="accent4" accent5="accent5" accent6="accent6" hlink="hlink" folHlink="folHlink"/>
  <p:sldLayoutIdLst>
    <p:sldLayoutId id="2147484233" r:id="rId1"/>
    <p:sldLayoutId id="2147484234" r:id="rId2"/>
    <p:sldLayoutId id="2147484235" r:id="rId3"/>
    <p:sldLayoutId id="2147484236" r:id="rId4"/>
    <p:sldLayoutId id="2147484237" r:id="rId5"/>
    <p:sldLayoutId id="2147484238" r:id="rId6"/>
    <p:sldLayoutId id="2147484239" r:id="rId7"/>
    <p:sldLayoutId id="2147484240" r:id="rId8"/>
    <p:sldLayoutId id="2147484241" r:id="rId9"/>
    <p:sldLayoutId id="2147484242" r:id="rId10"/>
    <p:sldLayoutId id="2147484243" r:id="rId11"/>
  </p:sldLayoutIdLst>
  <p:hf sldNum="0" hdr="0"/>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5922" algn="ctr" rtl="0" fontAlgn="base">
        <a:spcBef>
          <a:spcPct val="0"/>
        </a:spcBef>
        <a:spcAft>
          <a:spcPct val="0"/>
        </a:spcAft>
        <a:defRPr sz="4400">
          <a:solidFill>
            <a:schemeClr val="tx2"/>
          </a:solidFill>
          <a:latin typeface="Arial" charset="0"/>
          <a:cs typeface="Arial" charset="0"/>
        </a:defRPr>
      </a:lvl6pPr>
      <a:lvl7pPr marL="911837" algn="ctr" rtl="0" fontAlgn="base">
        <a:spcBef>
          <a:spcPct val="0"/>
        </a:spcBef>
        <a:spcAft>
          <a:spcPct val="0"/>
        </a:spcAft>
        <a:defRPr sz="4400">
          <a:solidFill>
            <a:schemeClr val="tx2"/>
          </a:solidFill>
          <a:latin typeface="Arial" charset="0"/>
          <a:cs typeface="Arial" charset="0"/>
        </a:defRPr>
      </a:lvl7pPr>
      <a:lvl8pPr marL="1367757" algn="ctr" rtl="0" fontAlgn="base">
        <a:spcBef>
          <a:spcPct val="0"/>
        </a:spcBef>
        <a:spcAft>
          <a:spcPct val="0"/>
        </a:spcAft>
        <a:defRPr sz="4400">
          <a:solidFill>
            <a:schemeClr val="tx2"/>
          </a:solidFill>
          <a:latin typeface="Arial" charset="0"/>
          <a:cs typeface="Arial" charset="0"/>
        </a:defRPr>
      </a:lvl8pPr>
      <a:lvl9pPr marL="1823674" algn="ctr" rtl="0" fontAlgn="base">
        <a:spcBef>
          <a:spcPct val="0"/>
        </a:spcBef>
        <a:spcAft>
          <a:spcPct val="0"/>
        </a:spcAft>
        <a:defRPr sz="4400">
          <a:solidFill>
            <a:schemeClr val="tx2"/>
          </a:solidFill>
          <a:latin typeface="Arial" charset="0"/>
          <a:cs typeface="Arial" charset="0"/>
        </a:defRPr>
      </a:lvl9pPr>
    </p:titleStyle>
    <p:bodyStyle>
      <a:lvl1pPr marL="341939" indent="-341939"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0866" indent="-284946" algn="l" rtl="0" eaLnBrk="0" fontAlgn="base" hangingPunct="0">
        <a:spcBef>
          <a:spcPct val="20000"/>
        </a:spcBef>
        <a:spcAft>
          <a:spcPct val="0"/>
        </a:spcAft>
        <a:buChar char="–"/>
        <a:defRPr sz="2800">
          <a:solidFill>
            <a:schemeClr val="tx1"/>
          </a:solidFill>
          <a:latin typeface="+mn-lt"/>
          <a:ea typeface="Arial" charset="0"/>
          <a:cs typeface="+mn-cs"/>
        </a:defRPr>
      </a:lvl2pPr>
      <a:lvl3pPr marL="1139797" indent="-227967" algn="l" rtl="0" eaLnBrk="0" fontAlgn="base" hangingPunct="0">
        <a:spcBef>
          <a:spcPct val="20000"/>
        </a:spcBef>
        <a:spcAft>
          <a:spcPct val="0"/>
        </a:spcAft>
        <a:buChar char="•"/>
        <a:defRPr sz="2400">
          <a:solidFill>
            <a:schemeClr val="tx1"/>
          </a:solidFill>
          <a:latin typeface="+mn-lt"/>
          <a:ea typeface="Arial" charset="0"/>
          <a:cs typeface="+mn-cs"/>
        </a:defRPr>
      </a:lvl3pPr>
      <a:lvl4pPr marL="1595716" indent="-227967" algn="l" rtl="0" eaLnBrk="0" fontAlgn="base" hangingPunct="0">
        <a:spcBef>
          <a:spcPct val="20000"/>
        </a:spcBef>
        <a:spcAft>
          <a:spcPct val="0"/>
        </a:spcAft>
        <a:buChar char="–"/>
        <a:defRPr sz="2000">
          <a:solidFill>
            <a:schemeClr val="tx1"/>
          </a:solidFill>
          <a:latin typeface="+mn-lt"/>
          <a:ea typeface="Arial" charset="0"/>
          <a:cs typeface="+mn-cs"/>
        </a:defRPr>
      </a:lvl4pPr>
      <a:lvl5pPr marL="2051633" indent="-227967" algn="l" rtl="0" eaLnBrk="0" fontAlgn="base" hangingPunct="0">
        <a:spcBef>
          <a:spcPct val="20000"/>
        </a:spcBef>
        <a:spcAft>
          <a:spcPct val="0"/>
        </a:spcAft>
        <a:buChar char="»"/>
        <a:defRPr sz="2000">
          <a:solidFill>
            <a:schemeClr val="tx1"/>
          </a:solidFill>
          <a:latin typeface="+mn-lt"/>
          <a:ea typeface="Arial" charset="0"/>
          <a:cs typeface="+mn-cs"/>
        </a:defRPr>
      </a:lvl5pPr>
      <a:lvl6pPr marL="2507555" indent="-227967" algn="l" rtl="0" fontAlgn="base">
        <a:spcBef>
          <a:spcPct val="20000"/>
        </a:spcBef>
        <a:spcAft>
          <a:spcPct val="0"/>
        </a:spcAft>
        <a:buChar char="»"/>
        <a:defRPr sz="2000">
          <a:solidFill>
            <a:schemeClr val="tx1"/>
          </a:solidFill>
          <a:latin typeface="+mn-lt"/>
          <a:cs typeface="+mn-cs"/>
        </a:defRPr>
      </a:lvl6pPr>
      <a:lvl7pPr marL="2963473" indent="-227967" algn="l" rtl="0" fontAlgn="base">
        <a:spcBef>
          <a:spcPct val="20000"/>
        </a:spcBef>
        <a:spcAft>
          <a:spcPct val="0"/>
        </a:spcAft>
        <a:buChar char="»"/>
        <a:defRPr sz="2000">
          <a:solidFill>
            <a:schemeClr val="tx1"/>
          </a:solidFill>
          <a:latin typeface="+mn-lt"/>
          <a:cs typeface="+mn-cs"/>
        </a:defRPr>
      </a:lvl7pPr>
      <a:lvl8pPr marL="3419391" indent="-227967" algn="l" rtl="0" fontAlgn="base">
        <a:spcBef>
          <a:spcPct val="20000"/>
        </a:spcBef>
        <a:spcAft>
          <a:spcPct val="0"/>
        </a:spcAft>
        <a:buChar char="»"/>
        <a:defRPr sz="2000">
          <a:solidFill>
            <a:schemeClr val="tx1"/>
          </a:solidFill>
          <a:latin typeface="+mn-lt"/>
          <a:cs typeface="+mn-cs"/>
        </a:defRPr>
      </a:lvl8pPr>
      <a:lvl9pPr marL="3875307" indent="-227967"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1837" rtl="0" eaLnBrk="1" latinLnBrk="0" hangingPunct="1">
        <a:defRPr sz="1800" kern="1200">
          <a:solidFill>
            <a:schemeClr val="tx1"/>
          </a:solidFill>
          <a:latin typeface="+mn-lt"/>
          <a:ea typeface="+mn-ea"/>
          <a:cs typeface="+mn-cs"/>
        </a:defRPr>
      </a:lvl1pPr>
      <a:lvl2pPr marL="455922" algn="l" defTabSz="911837" rtl="0" eaLnBrk="1" latinLnBrk="0" hangingPunct="1">
        <a:defRPr sz="1800" kern="1200">
          <a:solidFill>
            <a:schemeClr val="tx1"/>
          </a:solidFill>
          <a:latin typeface="+mn-lt"/>
          <a:ea typeface="+mn-ea"/>
          <a:cs typeface="+mn-cs"/>
        </a:defRPr>
      </a:lvl2pPr>
      <a:lvl3pPr marL="911837" algn="l" defTabSz="911837" rtl="0" eaLnBrk="1" latinLnBrk="0" hangingPunct="1">
        <a:defRPr sz="1800" kern="1200">
          <a:solidFill>
            <a:schemeClr val="tx1"/>
          </a:solidFill>
          <a:latin typeface="+mn-lt"/>
          <a:ea typeface="+mn-ea"/>
          <a:cs typeface="+mn-cs"/>
        </a:defRPr>
      </a:lvl3pPr>
      <a:lvl4pPr marL="1367757" algn="l" defTabSz="911837" rtl="0" eaLnBrk="1" latinLnBrk="0" hangingPunct="1">
        <a:defRPr sz="1800" kern="1200">
          <a:solidFill>
            <a:schemeClr val="tx1"/>
          </a:solidFill>
          <a:latin typeface="+mn-lt"/>
          <a:ea typeface="+mn-ea"/>
          <a:cs typeface="+mn-cs"/>
        </a:defRPr>
      </a:lvl4pPr>
      <a:lvl5pPr marL="1823674" algn="l" defTabSz="911837" rtl="0" eaLnBrk="1" latinLnBrk="0" hangingPunct="1">
        <a:defRPr sz="1800" kern="1200">
          <a:solidFill>
            <a:schemeClr val="tx1"/>
          </a:solidFill>
          <a:latin typeface="+mn-lt"/>
          <a:ea typeface="+mn-ea"/>
          <a:cs typeface="+mn-cs"/>
        </a:defRPr>
      </a:lvl5pPr>
      <a:lvl6pPr marL="2279593" algn="l" defTabSz="911837" rtl="0" eaLnBrk="1" latinLnBrk="0" hangingPunct="1">
        <a:defRPr sz="1800" kern="1200">
          <a:solidFill>
            <a:schemeClr val="tx1"/>
          </a:solidFill>
          <a:latin typeface="+mn-lt"/>
          <a:ea typeface="+mn-ea"/>
          <a:cs typeface="+mn-cs"/>
        </a:defRPr>
      </a:lvl6pPr>
      <a:lvl7pPr marL="2735511" algn="l" defTabSz="911837" rtl="0" eaLnBrk="1" latinLnBrk="0" hangingPunct="1">
        <a:defRPr sz="1800" kern="1200">
          <a:solidFill>
            <a:schemeClr val="tx1"/>
          </a:solidFill>
          <a:latin typeface="+mn-lt"/>
          <a:ea typeface="+mn-ea"/>
          <a:cs typeface="+mn-cs"/>
        </a:defRPr>
      </a:lvl7pPr>
      <a:lvl8pPr marL="3191432" algn="l" defTabSz="911837" rtl="0" eaLnBrk="1" latinLnBrk="0" hangingPunct="1">
        <a:defRPr sz="1800" kern="1200">
          <a:solidFill>
            <a:schemeClr val="tx1"/>
          </a:solidFill>
          <a:latin typeface="+mn-lt"/>
          <a:ea typeface="+mn-ea"/>
          <a:cs typeface="+mn-cs"/>
        </a:defRPr>
      </a:lvl8pPr>
      <a:lvl9pPr marL="3647349" algn="l" defTabSz="91183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8229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27" tIns="45614" rIns="91227" bIns="45614"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2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227" tIns="45614" rIns="91227" bIns="4561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68313" y="6237288"/>
            <a:ext cx="2133600" cy="476250"/>
          </a:xfrm>
          <a:prstGeom prst="rect">
            <a:avLst/>
          </a:prstGeom>
          <a:noFill/>
          <a:ln w="9525">
            <a:noFill/>
            <a:miter lim="800000"/>
            <a:headEnd/>
            <a:tailEnd/>
          </a:ln>
          <a:effectLst/>
        </p:spPr>
        <p:txBody>
          <a:bodyPr vert="horz" wrap="square" lIns="91227" tIns="45614" rIns="91227" bIns="45614" numCol="1" anchor="t" anchorCtr="0" compatLnSpc="1">
            <a:prstTxWarp prst="textNoShape">
              <a:avLst/>
            </a:prstTxWarp>
          </a:bodyPr>
          <a:lstStyle>
            <a:lvl1pPr>
              <a:spcBef>
                <a:spcPct val="0"/>
              </a:spcBef>
              <a:defRPr sz="1400"/>
            </a:lvl1pPr>
          </a:lstStyle>
          <a:p>
            <a:pPr algn="l">
              <a:defRPr/>
            </a:pPr>
            <a:endParaRPr lang="en-US">
              <a:solidFill>
                <a:srgbClr val="000000"/>
              </a:solidFil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227" tIns="45614" rIns="91227" bIns="45614" numCol="1" anchor="t" anchorCtr="0" compatLnSpc="1">
            <a:prstTxWarp prst="textNoShape">
              <a:avLst/>
            </a:prstTxWarp>
          </a:bodyPr>
          <a:lstStyle>
            <a:lvl1pPr algn="ctr">
              <a:spcBef>
                <a:spcPct val="0"/>
              </a:spcBef>
              <a:defRPr sz="1400"/>
            </a:lvl1pPr>
          </a:lstStyle>
          <a:p>
            <a:pPr>
              <a:defRPr/>
            </a:pPr>
            <a:endParaRPr lang="en-US">
              <a:solidFill>
                <a:srgbClr val="000000"/>
              </a:solidFil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227" tIns="45614" rIns="91227" bIns="45614" numCol="1" anchor="t" anchorCtr="0" compatLnSpc="1">
            <a:prstTxWarp prst="textNoShape">
              <a:avLst/>
            </a:prstTxWarp>
          </a:bodyPr>
          <a:lstStyle>
            <a:lvl1pPr algn="r">
              <a:spcBef>
                <a:spcPct val="0"/>
              </a:spcBef>
              <a:defRPr sz="1400"/>
            </a:lvl1pPr>
          </a:lstStyle>
          <a:p>
            <a:pPr>
              <a:defRPr/>
            </a:pPr>
            <a:fld id="{B90BD59B-C800-4155-8407-BC5D9A3089CE}" type="slidenum">
              <a:rPr lang="en-US">
                <a:solidFill>
                  <a:srgbClr val="000000"/>
                </a:solidFill>
                <a:cs typeface="Arial"/>
              </a:rPr>
              <a:pPr>
                <a:defRPr/>
              </a:pPr>
              <a:t>‹#›</a:t>
            </a:fld>
            <a:endParaRPr lang="en-US">
              <a:solidFill>
                <a:srgbClr val="000000"/>
              </a:solidFill>
              <a:cs typeface="Arial"/>
            </a:endParaRPr>
          </a:p>
        </p:txBody>
      </p:sp>
      <p:pic>
        <p:nvPicPr>
          <p:cNvPr id="1031" name="Picture 3" descr="University_Library_bann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7539" y="552450"/>
            <a:ext cx="79105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University_Library_ring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76945"/>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9414081"/>
      </p:ext>
    </p:extLst>
  </p:cSld>
  <p:clrMap bg1="lt1" tx1="dk1" bg2="lt2" tx2="dk2" accent1="accent1" accent2="accent2" accent3="accent3" accent4="accent4" accent5="accent5" accent6="accent6" hlink="hlink" folHlink="folHlink"/>
  <p:sldLayoutIdLst>
    <p:sldLayoutId id="2147484245" r:id="rId1"/>
    <p:sldLayoutId id="2147484246" r:id="rId2"/>
    <p:sldLayoutId id="2147484247" r:id="rId3"/>
    <p:sldLayoutId id="2147484248" r:id="rId4"/>
    <p:sldLayoutId id="2147484249" r:id="rId5"/>
    <p:sldLayoutId id="2147484250" r:id="rId6"/>
    <p:sldLayoutId id="2147484251" r:id="rId7"/>
    <p:sldLayoutId id="2147484252" r:id="rId8"/>
    <p:sldLayoutId id="2147484253" r:id="rId9"/>
    <p:sldLayoutId id="2147484254" r:id="rId10"/>
    <p:sldLayoutId id="21474842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135" algn="ctr" rtl="0" fontAlgn="base">
        <a:spcBef>
          <a:spcPct val="0"/>
        </a:spcBef>
        <a:spcAft>
          <a:spcPct val="0"/>
        </a:spcAft>
        <a:defRPr sz="4400">
          <a:solidFill>
            <a:schemeClr val="tx2"/>
          </a:solidFill>
          <a:latin typeface="Arial" charset="0"/>
          <a:cs typeface="Arial" charset="0"/>
        </a:defRPr>
      </a:lvl6pPr>
      <a:lvl7pPr marL="912264" algn="ctr" rtl="0" fontAlgn="base">
        <a:spcBef>
          <a:spcPct val="0"/>
        </a:spcBef>
        <a:spcAft>
          <a:spcPct val="0"/>
        </a:spcAft>
        <a:defRPr sz="4400">
          <a:solidFill>
            <a:schemeClr val="tx2"/>
          </a:solidFill>
          <a:latin typeface="Arial" charset="0"/>
          <a:cs typeface="Arial" charset="0"/>
        </a:defRPr>
      </a:lvl7pPr>
      <a:lvl8pPr marL="1368397" algn="ctr" rtl="0" fontAlgn="base">
        <a:spcBef>
          <a:spcPct val="0"/>
        </a:spcBef>
        <a:spcAft>
          <a:spcPct val="0"/>
        </a:spcAft>
        <a:defRPr sz="4400">
          <a:solidFill>
            <a:schemeClr val="tx2"/>
          </a:solidFill>
          <a:latin typeface="Arial" charset="0"/>
          <a:cs typeface="Arial" charset="0"/>
        </a:defRPr>
      </a:lvl8pPr>
      <a:lvl9pPr marL="1824527" algn="ctr" rtl="0" fontAlgn="base">
        <a:spcBef>
          <a:spcPct val="0"/>
        </a:spcBef>
        <a:spcAft>
          <a:spcPct val="0"/>
        </a:spcAft>
        <a:defRPr sz="4400">
          <a:solidFill>
            <a:schemeClr val="tx2"/>
          </a:solidFill>
          <a:latin typeface="Arial" charset="0"/>
          <a:cs typeface="Arial" charset="0"/>
        </a:defRPr>
      </a:lvl9pPr>
    </p:titleStyle>
    <p:bodyStyle>
      <a:lvl1pPr marL="342099" indent="-342099" algn="l" rtl="0" eaLnBrk="0" fontAlgn="base" hangingPunct="0">
        <a:spcBef>
          <a:spcPct val="20000"/>
        </a:spcBef>
        <a:spcAft>
          <a:spcPct val="0"/>
        </a:spcAft>
        <a:buChar char="•"/>
        <a:defRPr sz="3200">
          <a:solidFill>
            <a:schemeClr val="tx1"/>
          </a:solidFill>
          <a:latin typeface="+mn-lt"/>
          <a:ea typeface="+mn-ea"/>
          <a:cs typeface="+mn-cs"/>
        </a:defRPr>
      </a:lvl1pPr>
      <a:lvl2pPr marL="741212" indent="-285081" algn="l" rtl="0" eaLnBrk="0" fontAlgn="base" hangingPunct="0">
        <a:spcBef>
          <a:spcPct val="20000"/>
        </a:spcBef>
        <a:spcAft>
          <a:spcPct val="0"/>
        </a:spcAft>
        <a:buChar char="–"/>
        <a:defRPr sz="2800">
          <a:solidFill>
            <a:schemeClr val="tx1"/>
          </a:solidFill>
          <a:latin typeface="+mn-lt"/>
          <a:cs typeface="+mn-cs"/>
        </a:defRPr>
      </a:lvl2pPr>
      <a:lvl3pPr marL="1140330" indent="-228072" algn="l" rtl="0" eaLnBrk="0" fontAlgn="base" hangingPunct="0">
        <a:spcBef>
          <a:spcPct val="20000"/>
        </a:spcBef>
        <a:spcAft>
          <a:spcPct val="0"/>
        </a:spcAft>
        <a:buChar char="•"/>
        <a:defRPr sz="2400">
          <a:solidFill>
            <a:schemeClr val="tx1"/>
          </a:solidFill>
          <a:latin typeface="+mn-lt"/>
          <a:cs typeface="+mn-cs"/>
        </a:defRPr>
      </a:lvl3pPr>
      <a:lvl4pPr marL="1596463" indent="-228072" algn="l" rtl="0" eaLnBrk="0" fontAlgn="base" hangingPunct="0">
        <a:spcBef>
          <a:spcPct val="20000"/>
        </a:spcBef>
        <a:spcAft>
          <a:spcPct val="0"/>
        </a:spcAft>
        <a:buChar char="–"/>
        <a:defRPr sz="2000">
          <a:solidFill>
            <a:schemeClr val="tx1"/>
          </a:solidFill>
          <a:latin typeface="+mn-lt"/>
          <a:cs typeface="+mn-cs"/>
        </a:defRPr>
      </a:lvl4pPr>
      <a:lvl5pPr marL="2052593" indent="-228072" algn="l" rtl="0" eaLnBrk="0" fontAlgn="base" hangingPunct="0">
        <a:spcBef>
          <a:spcPct val="20000"/>
        </a:spcBef>
        <a:spcAft>
          <a:spcPct val="0"/>
        </a:spcAft>
        <a:buChar char="»"/>
        <a:defRPr sz="2000">
          <a:solidFill>
            <a:schemeClr val="tx1"/>
          </a:solidFill>
          <a:latin typeface="+mn-lt"/>
          <a:cs typeface="+mn-cs"/>
        </a:defRPr>
      </a:lvl5pPr>
      <a:lvl6pPr marL="2508727" indent="-228072" algn="l" rtl="0" fontAlgn="base">
        <a:spcBef>
          <a:spcPct val="20000"/>
        </a:spcBef>
        <a:spcAft>
          <a:spcPct val="0"/>
        </a:spcAft>
        <a:buChar char="»"/>
        <a:defRPr sz="2000">
          <a:solidFill>
            <a:schemeClr val="tx1"/>
          </a:solidFill>
          <a:latin typeface="+mn-lt"/>
          <a:cs typeface="+mn-cs"/>
        </a:defRPr>
      </a:lvl6pPr>
      <a:lvl7pPr marL="2964860" indent="-228072" algn="l" rtl="0" fontAlgn="base">
        <a:spcBef>
          <a:spcPct val="20000"/>
        </a:spcBef>
        <a:spcAft>
          <a:spcPct val="0"/>
        </a:spcAft>
        <a:buChar char="»"/>
        <a:defRPr sz="2000">
          <a:solidFill>
            <a:schemeClr val="tx1"/>
          </a:solidFill>
          <a:latin typeface="+mn-lt"/>
          <a:cs typeface="+mn-cs"/>
        </a:defRPr>
      </a:lvl7pPr>
      <a:lvl8pPr marL="3420991" indent="-228072" algn="l" rtl="0" fontAlgn="base">
        <a:spcBef>
          <a:spcPct val="20000"/>
        </a:spcBef>
        <a:spcAft>
          <a:spcPct val="0"/>
        </a:spcAft>
        <a:buChar char="»"/>
        <a:defRPr sz="2000">
          <a:solidFill>
            <a:schemeClr val="tx1"/>
          </a:solidFill>
          <a:latin typeface="+mn-lt"/>
          <a:cs typeface="+mn-cs"/>
        </a:defRPr>
      </a:lvl8pPr>
      <a:lvl9pPr marL="3877120" indent="-228072"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2264" rtl="0" eaLnBrk="1" latinLnBrk="0" hangingPunct="1">
        <a:defRPr sz="1800" kern="1200">
          <a:solidFill>
            <a:schemeClr val="tx1"/>
          </a:solidFill>
          <a:latin typeface="+mn-lt"/>
          <a:ea typeface="+mn-ea"/>
          <a:cs typeface="+mn-cs"/>
        </a:defRPr>
      </a:lvl1pPr>
      <a:lvl2pPr marL="456135" algn="l" defTabSz="912264" rtl="0" eaLnBrk="1" latinLnBrk="0" hangingPunct="1">
        <a:defRPr sz="1800" kern="1200">
          <a:solidFill>
            <a:schemeClr val="tx1"/>
          </a:solidFill>
          <a:latin typeface="+mn-lt"/>
          <a:ea typeface="+mn-ea"/>
          <a:cs typeface="+mn-cs"/>
        </a:defRPr>
      </a:lvl2pPr>
      <a:lvl3pPr marL="912264" algn="l" defTabSz="912264" rtl="0" eaLnBrk="1" latinLnBrk="0" hangingPunct="1">
        <a:defRPr sz="1800" kern="1200">
          <a:solidFill>
            <a:schemeClr val="tx1"/>
          </a:solidFill>
          <a:latin typeface="+mn-lt"/>
          <a:ea typeface="+mn-ea"/>
          <a:cs typeface="+mn-cs"/>
        </a:defRPr>
      </a:lvl3pPr>
      <a:lvl4pPr marL="1368397" algn="l" defTabSz="912264" rtl="0" eaLnBrk="1" latinLnBrk="0" hangingPunct="1">
        <a:defRPr sz="1800" kern="1200">
          <a:solidFill>
            <a:schemeClr val="tx1"/>
          </a:solidFill>
          <a:latin typeface="+mn-lt"/>
          <a:ea typeface="+mn-ea"/>
          <a:cs typeface="+mn-cs"/>
        </a:defRPr>
      </a:lvl4pPr>
      <a:lvl5pPr marL="1824527" algn="l" defTabSz="912264" rtl="0" eaLnBrk="1" latinLnBrk="0" hangingPunct="1">
        <a:defRPr sz="1800" kern="1200">
          <a:solidFill>
            <a:schemeClr val="tx1"/>
          </a:solidFill>
          <a:latin typeface="+mn-lt"/>
          <a:ea typeface="+mn-ea"/>
          <a:cs typeface="+mn-cs"/>
        </a:defRPr>
      </a:lvl5pPr>
      <a:lvl6pPr marL="2280660" algn="l" defTabSz="912264" rtl="0" eaLnBrk="1" latinLnBrk="0" hangingPunct="1">
        <a:defRPr sz="1800" kern="1200">
          <a:solidFill>
            <a:schemeClr val="tx1"/>
          </a:solidFill>
          <a:latin typeface="+mn-lt"/>
          <a:ea typeface="+mn-ea"/>
          <a:cs typeface="+mn-cs"/>
        </a:defRPr>
      </a:lvl6pPr>
      <a:lvl7pPr marL="2736791" algn="l" defTabSz="912264" rtl="0" eaLnBrk="1" latinLnBrk="0" hangingPunct="1">
        <a:defRPr sz="1800" kern="1200">
          <a:solidFill>
            <a:schemeClr val="tx1"/>
          </a:solidFill>
          <a:latin typeface="+mn-lt"/>
          <a:ea typeface="+mn-ea"/>
          <a:cs typeface="+mn-cs"/>
        </a:defRPr>
      </a:lvl7pPr>
      <a:lvl8pPr marL="3192925" algn="l" defTabSz="912264" rtl="0" eaLnBrk="1" latinLnBrk="0" hangingPunct="1">
        <a:defRPr sz="1800" kern="1200">
          <a:solidFill>
            <a:schemeClr val="tx1"/>
          </a:solidFill>
          <a:latin typeface="+mn-lt"/>
          <a:ea typeface="+mn-ea"/>
          <a:cs typeface="+mn-cs"/>
        </a:defRPr>
      </a:lvl8pPr>
      <a:lvl9pPr marL="3649055" algn="l" defTabSz="912264"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260350"/>
            <a:ext cx="82296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8"/>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54" tIns="45678" rIns="91354" bIns="4567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68313" y="6237288"/>
            <a:ext cx="2133600" cy="476250"/>
          </a:xfrm>
          <a:prstGeom prst="rect">
            <a:avLst/>
          </a:prstGeom>
          <a:noFill/>
          <a:ln w="9525">
            <a:noFill/>
            <a:miter lim="800000"/>
            <a:headEnd/>
            <a:tailEnd/>
          </a:ln>
          <a:effectLst/>
        </p:spPr>
        <p:txBody>
          <a:bodyPr vert="horz" wrap="square" lIns="91354" tIns="45678" rIns="91354" bIns="45678" numCol="1" anchor="t" anchorCtr="0" compatLnSpc="1">
            <a:prstTxWarp prst="textNoShape">
              <a:avLst/>
            </a:prstTxWarp>
          </a:bodyPr>
          <a:lstStyle>
            <a:lvl1pPr>
              <a:spcBef>
                <a:spcPct val="0"/>
              </a:spcBef>
              <a:defRPr sz="1400"/>
            </a:lvl1pPr>
          </a:lstStyle>
          <a:p>
            <a:pPr algn="l">
              <a:defRPr/>
            </a:pPr>
            <a:endParaRPr lang="en-US">
              <a:solidFill>
                <a:srgbClr val="000000"/>
              </a:solidFill>
              <a:cs typeface="Aria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354" tIns="45678" rIns="91354" bIns="45678" numCol="1" anchor="t" anchorCtr="0" compatLnSpc="1">
            <a:prstTxWarp prst="textNoShape">
              <a:avLst/>
            </a:prstTxWarp>
          </a:bodyPr>
          <a:lstStyle>
            <a:lvl1pPr algn="ctr">
              <a:spcBef>
                <a:spcPct val="0"/>
              </a:spcBef>
              <a:defRPr sz="1400"/>
            </a:lvl1pPr>
          </a:lstStyle>
          <a:p>
            <a:pPr>
              <a:defRPr/>
            </a:pPr>
            <a:endParaRPr lang="en-US">
              <a:solidFill>
                <a:srgbClr val="000000"/>
              </a:solidFill>
              <a:cs typeface="Aria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354" tIns="45678" rIns="91354" bIns="45678" numCol="1" anchor="t" anchorCtr="0" compatLnSpc="1">
            <a:prstTxWarp prst="textNoShape">
              <a:avLst/>
            </a:prstTxWarp>
          </a:bodyPr>
          <a:lstStyle>
            <a:lvl1pPr algn="r">
              <a:spcBef>
                <a:spcPct val="0"/>
              </a:spcBef>
              <a:defRPr sz="1400"/>
            </a:lvl1pPr>
          </a:lstStyle>
          <a:p>
            <a:pPr>
              <a:defRPr/>
            </a:pPr>
            <a:fld id="{B90BD59B-C800-4155-8407-BC5D9A3089CE}" type="slidenum">
              <a:rPr lang="en-US">
                <a:solidFill>
                  <a:srgbClr val="000000"/>
                </a:solidFill>
                <a:cs typeface="Arial"/>
              </a:rPr>
              <a:pPr>
                <a:defRPr/>
              </a:pPr>
              <a:t>‹#›</a:t>
            </a:fld>
            <a:endParaRPr lang="en-US">
              <a:solidFill>
                <a:srgbClr val="000000"/>
              </a:solidFill>
              <a:cs typeface="Arial"/>
            </a:endParaRPr>
          </a:p>
        </p:txBody>
      </p:sp>
      <p:pic>
        <p:nvPicPr>
          <p:cNvPr id="1031" name="Picture 3" descr="University_Library_banner.jp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617539" y="552450"/>
            <a:ext cx="7910512" cy="49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5" descr="University_Library_rings.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8077200" y="5876933"/>
            <a:ext cx="10668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600876"/>
      </p:ext>
    </p:extLst>
  </p:cSld>
  <p:clrMap bg1="lt1" tx1="dk1" bg2="lt2" tx2="dk2" accent1="accent1" accent2="accent2" accent3="accent3" accent4="accent4" accent5="accent5" accent6="accent6" hlink="hlink" folHlink="folHlink"/>
  <p:sldLayoutIdLst>
    <p:sldLayoutId id="2147484257" r:id="rId1"/>
    <p:sldLayoutId id="2147484258" r:id="rId2"/>
    <p:sldLayoutId id="2147484259" r:id="rId3"/>
    <p:sldLayoutId id="2147484260" r:id="rId4"/>
    <p:sldLayoutId id="2147484261" r:id="rId5"/>
    <p:sldLayoutId id="2147484262" r:id="rId6"/>
    <p:sldLayoutId id="2147484263" r:id="rId7"/>
    <p:sldLayoutId id="2147484264" r:id="rId8"/>
    <p:sldLayoutId id="2147484265" r:id="rId9"/>
    <p:sldLayoutId id="2147484266" r:id="rId10"/>
    <p:sldLayoutId id="21474842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6774" algn="ctr" rtl="0" fontAlgn="base">
        <a:spcBef>
          <a:spcPct val="0"/>
        </a:spcBef>
        <a:spcAft>
          <a:spcPct val="0"/>
        </a:spcAft>
        <a:defRPr sz="4400">
          <a:solidFill>
            <a:schemeClr val="tx2"/>
          </a:solidFill>
          <a:latin typeface="Arial" charset="0"/>
          <a:cs typeface="Arial" charset="0"/>
        </a:defRPr>
      </a:lvl6pPr>
      <a:lvl7pPr marL="913544" algn="ctr" rtl="0" fontAlgn="base">
        <a:spcBef>
          <a:spcPct val="0"/>
        </a:spcBef>
        <a:spcAft>
          <a:spcPct val="0"/>
        </a:spcAft>
        <a:defRPr sz="4400">
          <a:solidFill>
            <a:schemeClr val="tx2"/>
          </a:solidFill>
          <a:latin typeface="Arial" charset="0"/>
          <a:cs typeface="Arial" charset="0"/>
        </a:defRPr>
      </a:lvl7pPr>
      <a:lvl8pPr marL="1370319" algn="ctr" rtl="0" fontAlgn="base">
        <a:spcBef>
          <a:spcPct val="0"/>
        </a:spcBef>
        <a:spcAft>
          <a:spcPct val="0"/>
        </a:spcAft>
        <a:defRPr sz="4400">
          <a:solidFill>
            <a:schemeClr val="tx2"/>
          </a:solidFill>
          <a:latin typeface="Arial" charset="0"/>
          <a:cs typeface="Arial" charset="0"/>
        </a:defRPr>
      </a:lvl8pPr>
      <a:lvl9pPr marL="1827089" algn="ctr" rtl="0" fontAlgn="base">
        <a:spcBef>
          <a:spcPct val="0"/>
        </a:spcBef>
        <a:spcAft>
          <a:spcPct val="0"/>
        </a:spcAft>
        <a:defRPr sz="4400">
          <a:solidFill>
            <a:schemeClr val="tx2"/>
          </a:solidFill>
          <a:latin typeface="Arial" charset="0"/>
          <a:cs typeface="Arial" charset="0"/>
        </a:defRPr>
      </a:lvl9pPr>
    </p:titleStyle>
    <p:bodyStyle>
      <a:lvl1pPr marL="342579" indent="-342579" algn="l" rtl="0" eaLnBrk="0" fontAlgn="base" hangingPunct="0">
        <a:spcBef>
          <a:spcPct val="20000"/>
        </a:spcBef>
        <a:spcAft>
          <a:spcPct val="0"/>
        </a:spcAft>
        <a:buChar char="•"/>
        <a:defRPr sz="3200">
          <a:solidFill>
            <a:schemeClr val="tx1"/>
          </a:solidFill>
          <a:latin typeface="+mn-lt"/>
          <a:ea typeface="+mn-ea"/>
          <a:cs typeface="+mn-cs"/>
        </a:defRPr>
      </a:lvl1pPr>
      <a:lvl2pPr marL="742254" indent="-285482" algn="l" rtl="0" eaLnBrk="0" fontAlgn="base" hangingPunct="0">
        <a:spcBef>
          <a:spcPct val="20000"/>
        </a:spcBef>
        <a:spcAft>
          <a:spcPct val="0"/>
        </a:spcAft>
        <a:buChar char="–"/>
        <a:defRPr sz="2800">
          <a:solidFill>
            <a:schemeClr val="tx1"/>
          </a:solidFill>
          <a:latin typeface="+mn-lt"/>
          <a:cs typeface="+mn-cs"/>
        </a:defRPr>
      </a:lvl2pPr>
      <a:lvl3pPr marL="1141932" indent="-228387" algn="l" rtl="0" eaLnBrk="0" fontAlgn="base" hangingPunct="0">
        <a:spcBef>
          <a:spcPct val="20000"/>
        </a:spcBef>
        <a:spcAft>
          <a:spcPct val="0"/>
        </a:spcAft>
        <a:buChar char="•"/>
        <a:defRPr sz="2400">
          <a:solidFill>
            <a:schemeClr val="tx1"/>
          </a:solidFill>
          <a:latin typeface="+mn-lt"/>
          <a:cs typeface="+mn-cs"/>
        </a:defRPr>
      </a:lvl3pPr>
      <a:lvl4pPr marL="1598703" indent="-228387" algn="l" rtl="0" eaLnBrk="0" fontAlgn="base" hangingPunct="0">
        <a:spcBef>
          <a:spcPct val="20000"/>
        </a:spcBef>
        <a:spcAft>
          <a:spcPct val="0"/>
        </a:spcAft>
        <a:buChar char="–"/>
        <a:defRPr sz="2000">
          <a:solidFill>
            <a:schemeClr val="tx1"/>
          </a:solidFill>
          <a:latin typeface="+mn-lt"/>
          <a:cs typeface="+mn-cs"/>
        </a:defRPr>
      </a:lvl4pPr>
      <a:lvl5pPr marL="2055476" indent="-228387" algn="l" rtl="0" eaLnBrk="0" fontAlgn="base" hangingPunct="0">
        <a:spcBef>
          <a:spcPct val="20000"/>
        </a:spcBef>
        <a:spcAft>
          <a:spcPct val="0"/>
        </a:spcAft>
        <a:buChar char="»"/>
        <a:defRPr sz="2000">
          <a:solidFill>
            <a:schemeClr val="tx1"/>
          </a:solidFill>
          <a:latin typeface="+mn-lt"/>
          <a:cs typeface="+mn-cs"/>
        </a:defRPr>
      </a:lvl5pPr>
      <a:lvl6pPr marL="2512248" indent="-228387" algn="l" rtl="0" fontAlgn="base">
        <a:spcBef>
          <a:spcPct val="20000"/>
        </a:spcBef>
        <a:spcAft>
          <a:spcPct val="0"/>
        </a:spcAft>
        <a:buChar char="»"/>
        <a:defRPr sz="2000">
          <a:solidFill>
            <a:schemeClr val="tx1"/>
          </a:solidFill>
          <a:latin typeface="+mn-lt"/>
          <a:cs typeface="+mn-cs"/>
        </a:defRPr>
      </a:lvl6pPr>
      <a:lvl7pPr marL="2969022" indent="-228387" algn="l" rtl="0" fontAlgn="base">
        <a:spcBef>
          <a:spcPct val="20000"/>
        </a:spcBef>
        <a:spcAft>
          <a:spcPct val="0"/>
        </a:spcAft>
        <a:buChar char="»"/>
        <a:defRPr sz="2000">
          <a:solidFill>
            <a:schemeClr val="tx1"/>
          </a:solidFill>
          <a:latin typeface="+mn-lt"/>
          <a:cs typeface="+mn-cs"/>
        </a:defRPr>
      </a:lvl7pPr>
      <a:lvl8pPr marL="3425793" indent="-228387" algn="l" rtl="0" fontAlgn="base">
        <a:spcBef>
          <a:spcPct val="20000"/>
        </a:spcBef>
        <a:spcAft>
          <a:spcPct val="0"/>
        </a:spcAft>
        <a:buChar char="»"/>
        <a:defRPr sz="2000">
          <a:solidFill>
            <a:schemeClr val="tx1"/>
          </a:solidFill>
          <a:latin typeface="+mn-lt"/>
          <a:cs typeface="+mn-cs"/>
        </a:defRPr>
      </a:lvl8pPr>
      <a:lvl9pPr marL="3882564" indent="-228387"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kp.sfu.ca/oj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7.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3.xml"/><Relationship Id="rId5" Type="http://schemas.openxmlformats.org/officeDocument/2006/relationships/image" Target="../media/image35.png"/><Relationship Id="rId4" Type="http://schemas.openxmlformats.org/officeDocument/2006/relationships/image" Target="../media/image3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7.xml"/><Relationship Id="rId1" Type="http://schemas.openxmlformats.org/officeDocument/2006/relationships/slideLayout" Target="../slideLayouts/slideLayout5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8" Type="http://schemas.openxmlformats.org/officeDocument/2006/relationships/hyperlink" Target="http://ojs.st-andrews.ac.uk/index.php/nsr" TargetMode="External"/><Relationship Id="rId13" Type="http://schemas.openxmlformats.org/officeDocument/2006/relationships/hyperlink" Target="http://ojs.st-andrews.ac.uk/" TargetMode="External"/><Relationship Id="rId3" Type="http://schemas.openxmlformats.org/officeDocument/2006/relationships/hyperlink" Target="http://ojs.st-andrews.ac.uk/index.php/aporia" TargetMode="External"/><Relationship Id="rId7" Type="http://schemas.openxmlformats.org/officeDocument/2006/relationships/hyperlink" Target="http://ojs.st-andrews.ac.uk/index.php/jtr" TargetMode="External"/><Relationship Id="rId12" Type="http://schemas.openxmlformats.org/officeDocument/2006/relationships/hyperlink" Target="http://ojs.st-andrews.ac.uk/index.php/ycs/"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ojs.st-andrews.ac.uk/index.php/jsus" TargetMode="External"/><Relationship Id="rId11" Type="http://schemas.openxmlformats.org/officeDocument/2006/relationships/hyperlink" Target="http://ojs.st-andrews.ac.uk/index.php/TIS" TargetMode="External"/><Relationship Id="rId5" Type="http://schemas.openxmlformats.org/officeDocument/2006/relationships/hyperlink" Target="http://ojs.st-andrews.ac.uk/index.php/SAEE" TargetMode="External"/><Relationship Id="rId15" Type="http://schemas.openxmlformats.org/officeDocument/2006/relationships/hyperlink" Target="mailto:journal-hosting@st-andrews.ac.uk" TargetMode="External"/><Relationship Id="rId10" Type="http://schemas.openxmlformats.org/officeDocument/2006/relationships/hyperlink" Target="http://ojs.st-andrews.ac.uk/index.php/syria" TargetMode="External"/><Relationship Id="rId4" Type="http://schemas.openxmlformats.org/officeDocument/2006/relationships/hyperlink" Target="http://ojs.st-andrews.ac.uk/index.php/convocamus" TargetMode="External"/><Relationship Id="rId9" Type="http://schemas.openxmlformats.org/officeDocument/2006/relationships/hyperlink" Target="http://ojs.st-andrews.ac.uk/index.php/ampal" TargetMode="External"/><Relationship Id="rId14" Type="http://schemas.openxmlformats.org/officeDocument/2006/relationships/hyperlink" Target="http://www.st-andrews.ac.uk/library/services/researchsupport/journalhostin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2.xml"/><Relationship Id="rId6" Type="http://schemas.openxmlformats.org/officeDocument/2006/relationships/image" Target="../media/image11.png"/><Relationship Id="rId5" Type="http://schemas.openxmlformats.org/officeDocument/2006/relationships/hyperlink" Target="http://ojs.st-andrews.ac.uk/index.php/nsr" TargetMode="External"/><Relationship Id="rId4" Type="http://schemas.openxmlformats.org/officeDocument/2006/relationships/image" Target="../media/image10.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52.xml"/><Relationship Id="rId4" Type="http://schemas.openxmlformats.org/officeDocument/2006/relationships/hyperlink" Target="http://ojs.st-andrews.ac.uk/"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3.xml"/><Relationship Id="rId6" Type="http://schemas.openxmlformats.org/officeDocument/2006/relationships/image" Target="../media/image17.jpeg"/><Relationship Id="rId11" Type="http://schemas.openxmlformats.org/officeDocument/2006/relationships/image" Target="../media/image22.jpeg"/><Relationship Id="rId5" Type="http://schemas.openxmlformats.org/officeDocument/2006/relationships/image" Target="../media/image16.jpeg"/><Relationship Id="rId15" Type="http://schemas.openxmlformats.org/officeDocument/2006/relationships/image" Target="../media/image26.jpe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jpeg"/><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University of St Andrews </a:t>
            </a:r>
            <a:r>
              <a:rPr lang="en-GB" sz="3600" dirty="0" smtClean="0"/>
              <a:t>Library: Journal hosting service using </a:t>
            </a:r>
            <a:r>
              <a:rPr lang="en-GB" sz="3600" dirty="0" smtClean="0">
                <a:hlinkClick r:id="rId3"/>
              </a:rPr>
              <a:t>OJS</a:t>
            </a:r>
            <a:endParaRPr lang="en-GB" dirty="0"/>
          </a:p>
        </p:txBody>
      </p:sp>
      <p:sp>
        <p:nvSpPr>
          <p:cNvPr id="3" name="Content Placeholder 2"/>
          <p:cNvSpPr>
            <a:spLocks noGrp="1"/>
          </p:cNvSpPr>
          <p:nvPr>
            <p:ph type="subTitle" idx="1"/>
          </p:nvPr>
        </p:nvSpPr>
        <p:spPr>
          <a:xfrm>
            <a:off x="1043608" y="3886200"/>
            <a:ext cx="6728792" cy="1752600"/>
          </a:xfrm>
        </p:spPr>
        <p:txBody>
          <a:bodyPr/>
          <a:lstStyle/>
          <a:p>
            <a:r>
              <a:rPr lang="en-GB" dirty="0" smtClean="0"/>
              <a:t>Jackie Proven</a:t>
            </a:r>
          </a:p>
        </p:txBody>
      </p:sp>
      <p:sp>
        <p:nvSpPr>
          <p:cNvPr id="4" name="Date Placeholder 3"/>
          <p:cNvSpPr>
            <a:spLocks noGrp="1"/>
          </p:cNvSpPr>
          <p:nvPr>
            <p:ph type="dt" sz="half" idx="10"/>
          </p:nvPr>
        </p:nvSpPr>
        <p:spPr>
          <a:xfrm>
            <a:off x="6660232" y="6265118"/>
            <a:ext cx="2133600" cy="476250"/>
          </a:xfrm>
        </p:spPr>
        <p:txBody>
          <a:bodyPr/>
          <a:lstStyle/>
          <a:p>
            <a:pPr algn="r">
              <a:defRPr/>
            </a:pPr>
            <a:r>
              <a:rPr lang="en-US" dirty="0" smtClean="0"/>
              <a:t>29 Oct 2014</a:t>
            </a:r>
            <a:endParaRPr lang="en-US" dirty="0"/>
          </a:p>
        </p:txBody>
      </p:sp>
      <p:sp>
        <p:nvSpPr>
          <p:cNvPr id="5" name="Footer Placeholder 4"/>
          <p:cNvSpPr>
            <a:spLocks noGrp="1"/>
          </p:cNvSpPr>
          <p:nvPr>
            <p:ph type="ftr" sz="quarter" idx="11"/>
          </p:nvPr>
        </p:nvSpPr>
        <p:spPr>
          <a:xfrm>
            <a:off x="3124200" y="6245225"/>
            <a:ext cx="3536032" cy="476250"/>
          </a:xfrm>
        </p:spPr>
        <p:txBody>
          <a:bodyPr/>
          <a:lstStyle/>
          <a:p>
            <a:pPr>
              <a:defRPr/>
            </a:pPr>
            <a:r>
              <a:rPr lang="en-GB" dirty="0" smtClean="0"/>
              <a:t>UKSG webinar: Library as publisher</a:t>
            </a:r>
            <a:endParaRPr lang="en-US" dirty="0"/>
          </a:p>
        </p:txBody>
      </p:sp>
    </p:spTree>
    <p:extLst>
      <p:ext uri="{BB962C8B-B14F-4D97-AF65-F5344CB8AC3E}">
        <p14:creationId xmlns:p14="http://schemas.microsoft.com/office/powerpoint/2010/main" val="35265010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323528" y="1916832"/>
            <a:ext cx="8712968" cy="4607793"/>
          </a:xfrm>
        </p:spPr>
        <p:txBody>
          <a:bodyPr/>
          <a:lstStyle/>
          <a:p>
            <a:pPr marL="0" indent="0">
              <a:lnSpc>
                <a:spcPct val="90000"/>
              </a:lnSpc>
              <a:buNone/>
            </a:pPr>
            <a:r>
              <a:rPr lang="en-GB" altLang="en-US" sz="2400" dirty="0" smtClean="0"/>
              <a:t>OJS prompts users to think about their policies and how to communicate them effectively</a:t>
            </a:r>
          </a:p>
          <a:p>
            <a:pPr marL="0" indent="0">
              <a:lnSpc>
                <a:spcPct val="90000"/>
              </a:lnSpc>
              <a:buNone/>
            </a:pPr>
            <a:r>
              <a:rPr lang="en-GB" altLang="en-US" sz="2400" dirty="0" smtClean="0"/>
              <a:t>OJS encourages visibility for people – great for building teams</a:t>
            </a:r>
          </a:p>
          <a:p>
            <a:pPr>
              <a:lnSpc>
                <a:spcPct val="90000"/>
              </a:lnSpc>
            </a:pPr>
            <a:endParaRPr lang="en-GB" altLang="en-US" dirty="0"/>
          </a:p>
        </p:txBody>
      </p:sp>
      <p:sp>
        <p:nvSpPr>
          <p:cNvPr id="3" name="Title 1"/>
          <p:cNvSpPr>
            <a:spLocks noGrp="1"/>
          </p:cNvSpPr>
          <p:nvPr>
            <p:ph type="title"/>
          </p:nvPr>
        </p:nvSpPr>
        <p:spPr>
          <a:xfrm>
            <a:off x="250825" y="1125538"/>
            <a:ext cx="8497888" cy="612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spAutoFit/>
          </a:bodyPr>
          <a:lstStyle/>
          <a:p>
            <a:pPr>
              <a:defRPr/>
            </a:pPr>
            <a:r>
              <a:rPr lang="en-GB" sz="3000" kern="1200" dirty="0" smtClean="0"/>
              <a:t>Benefits of OJS</a:t>
            </a:r>
            <a:endParaRPr lang="en-GB" sz="3000" kern="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3648" y="3255724"/>
            <a:ext cx="1944215" cy="348564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3928" y="3220675"/>
            <a:ext cx="4132988" cy="35206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30366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8313" y="1916832"/>
            <a:ext cx="8229600" cy="4607793"/>
          </a:xfrm>
        </p:spPr>
        <p:txBody>
          <a:bodyPr/>
          <a:lstStyle/>
          <a:p>
            <a:pPr>
              <a:lnSpc>
                <a:spcPct val="90000"/>
              </a:lnSpc>
            </a:pPr>
            <a:r>
              <a:rPr lang="en-GB" altLang="en-US" dirty="0" smtClean="0"/>
              <a:t>Common questions</a:t>
            </a:r>
          </a:p>
          <a:p>
            <a:pPr marL="970481" lvl="1" indent="-514350">
              <a:lnSpc>
                <a:spcPct val="90000"/>
              </a:lnSpc>
              <a:buFont typeface="+mj-lt"/>
              <a:buAutoNum type="arabicPeriod"/>
            </a:pPr>
            <a:r>
              <a:rPr lang="en-GB" altLang="en-US" i="1" dirty="0"/>
              <a:t>How can I customise the look of the journal?</a:t>
            </a:r>
          </a:p>
          <a:p>
            <a:pPr marL="970481" lvl="1" indent="-514350">
              <a:lnSpc>
                <a:spcPct val="90000"/>
              </a:lnSpc>
              <a:buFont typeface="+mj-lt"/>
              <a:buAutoNum type="arabicPeriod"/>
            </a:pPr>
            <a:r>
              <a:rPr lang="en-GB" altLang="en-US" i="1" dirty="0"/>
              <a:t>How do I upload content?</a:t>
            </a:r>
          </a:p>
          <a:p>
            <a:pPr marL="970481" lvl="1" indent="-514350">
              <a:lnSpc>
                <a:spcPct val="90000"/>
              </a:lnSpc>
              <a:buFont typeface="+mj-lt"/>
              <a:buAutoNum type="arabicPeriod"/>
            </a:pPr>
            <a:r>
              <a:rPr lang="en-GB" altLang="en-US" i="1" dirty="0" smtClean="0"/>
              <a:t>Are there any costs? </a:t>
            </a:r>
          </a:p>
          <a:p>
            <a:pPr lvl="2">
              <a:lnSpc>
                <a:spcPct val="90000"/>
              </a:lnSpc>
            </a:pPr>
            <a:r>
              <a:rPr lang="en-GB" altLang="en-US" sz="1800" dirty="0" smtClean="0"/>
              <a:t>Hosting: 0.25 FTE, hardware and backup, </a:t>
            </a:r>
            <a:r>
              <a:rPr lang="en-GB" altLang="en-US" sz="1800" dirty="0"/>
              <a:t>minimal technical </a:t>
            </a:r>
            <a:r>
              <a:rPr lang="en-GB" altLang="en-US" sz="1800" dirty="0" smtClean="0"/>
              <a:t>support, </a:t>
            </a:r>
            <a:r>
              <a:rPr lang="en-GB" altLang="en-US" sz="1800" dirty="0" err="1" smtClean="0"/>
              <a:t>CrossRef</a:t>
            </a:r>
            <a:r>
              <a:rPr lang="en-GB" altLang="en-US" sz="1800" dirty="0" smtClean="0"/>
              <a:t> membership – costs absorbed by Library </a:t>
            </a:r>
          </a:p>
          <a:p>
            <a:pPr lvl="2">
              <a:lnSpc>
                <a:spcPct val="90000"/>
              </a:lnSpc>
            </a:pPr>
            <a:r>
              <a:rPr lang="en-GB" altLang="en-US" sz="1800" dirty="0" smtClean="0"/>
              <a:t>Journals: printing and publicity, web/logo design – costs generally absorbed by </a:t>
            </a:r>
            <a:r>
              <a:rPr lang="en-GB" altLang="en-US" sz="1800" dirty="0"/>
              <a:t>S</a:t>
            </a:r>
            <a:r>
              <a:rPr lang="en-GB" altLang="en-US" sz="1800" dirty="0" smtClean="0"/>
              <a:t>ocieties or Schools, or met through one-off grants. </a:t>
            </a:r>
          </a:p>
          <a:p>
            <a:pPr lvl="2">
              <a:lnSpc>
                <a:spcPct val="90000"/>
              </a:lnSpc>
            </a:pPr>
            <a:r>
              <a:rPr lang="en-GB" altLang="en-US" sz="1800" dirty="0" smtClean="0"/>
              <a:t>Staff are volunteers or doing as part of existing roles</a:t>
            </a:r>
          </a:p>
          <a:p>
            <a:pPr lvl="2">
              <a:lnSpc>
                <a:spcPct val="90000"/>
              </a:lnSpc>
            </a:pPr>
            <a:r>
              <a:rPr lang="en-GB" altLang="en-US" sz="1800" dirty="0" smtClean="0"/>
              <a:t>Readers: All online content is free. Some journals charge for print versions</a:t>
            </a:r>
          </a:p>
          <a:p>
            <a:pPr lvl="2">
              <a:lnSpc>
                <a:spcPct val="90000"/>
              </a:lnSpc>
            </a:pPr>
            <a:r>
              <a:rPr lang="en-GB" altLang="en-US" sz="1800" dirty="0" smtClean="0"/>
              <a:t>Authors: Submission/Publishing is free, i.e. no Article Processing Charges (APCs)</a:t>
            </a:r>
          </a:p>
        </p:txBody>
      </p:sp>
      <p:sp>
        <p:nvSpPr>
          <p:cNvPr id="3" name="Title 1"/>
          <p:cNvSpPr>
            <a:spLocks noGrp="1"/>
          </p:cNvSpPr>
          <p:nvPr>
            <p:ph type="title"/>
          </p:nvPr>
        </p:nvSpPr>
        <p:spPr>
          <a:xfrm>
            <a:off x="250825" y="1125538"/>
            <a:ext cx="8497888" cy="61277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spAutoFit/>
          </a:bodyPr>
          <a:lstStyle/>
          <a:p>
            <a:pPr>
              <a:defRPr/>
            </a:pPr>
            <a:r>
              <a:rPr lang="en-GB" sz="3000" kern="1200" dirty="0"/>
              <a:t>I</a:t>
            </a:r>
            <a:r>
              <a:rPr lang="en-GB" sz="3000" kern="1200" dirty="0" smtClean="0"/>
              <a:t>terative setup process</a:t>
            </a:r>
            <a:endParaRPr lang="en-GB" sz="3000" kern="1200" dirty="0"/>
          </a:p>
        </p:txBody>
      </p:sp>
    </p:spTree>
    <p:extLst>
      <p:ext uri="{BB962C8B-B14F-4D97-AF65-F5344CB8AC3E}">
        <p14:creationId xmlns:p14="http://schemas.microsoft.com/office/powerpoint/2010/main" val="87333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122">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2">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2">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2">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1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8313" y="1916832"/>
            <a:ext cx="8229600" cy="4607793"/>
          </a:xfrm>
        </p:spPr>
        <p:txBody>
          <a:bodyPr/>
          <a:lstStyle/>
          <a:p>
            <a:pPr>
              <a:lnSpc>
                <a:spcPct val="90000"/>
              </a:lnSpc>
            </a:pPr>
            <a:endParaRPr lang="en-GB" altLang="en-US" dirty="0" smtClean="0"/>
          </a:p>
          <a:p>
            <a:pPr>
              <a:lnSpc>
                <a:spcPct val="90000"/>
              </a:lnSpc>
            </a:pPr>
            <a:r>
              <a:rPr lang="en-GB" altLang="en-US" dirty="0" smtClean="0"/>
              <a:t>Other questions</a:t>
            </a:r>
          </a:p>
          <a:p>
            <a:pPr lvl="1">
              <a:lnSpc>
                <a:spcPct val="90000"/>
              </a:lnSpc>
            </a:pPr>
            <a:endParaRPr lang="en-GB" altLang="en-US" i="1" dirty="0" smtClean="0"/>
          </a:p>
          <a:p>
            <a:pPr lvl="1">
              <a:lnSpc>
                <a:spcPct val="90000"/>
              </a:lnSpc>
            </a:pPr>
            <a:r>
              <a:rPr lang="en-GB" altLang="en-US" sz="2400" i="1" dirty="0" smtClean="0"/>
              <a:t>Will OJS help with tracking submissions?</a:t>
            </a:r>
          </a:p>
          <a:p>
            <a:pPr lvl="1">
              <a:lnSpc>
                <a:spcPct val="90000"/>
              </a:lnSpc>
            </a:pPr>
            <a:r>
              <a:rPr lang="en-GB" altLang="en-US" sz="2400" i="1" dirty="0" smtClean="0"/>
              <a:t>How </a:t>
            </a:r>
            <a:r>
              <a:rPr lang="en-GB" altLang="en-US" sz="2400" i="1" dirty="0"/>
              <a:t>will readers find our journal?</a:t>
            </a:r>
          </a:p>
          <a:p>
            <a:pPr lvl="1">
              <a:lnSpc>
                <a:spcPct val="90000"/>
              </a:lnSpc>
            </a:pPr>
            <a:r>
              <a:rPr lang="en-GB" altLang="en-US" sz="2400" i="1" dirty="0" smtClean="0"/>
              <a:t>How do we manage copyright?</a:t>
            </a:r>
          </a:p>
          <a:p>
            <a:pPr lvl="1">
              <a:lnSpc>
                <a:spcPct val="90000"/>
              </a:lnSpc>
            </a:pPr>
            <a:r>
              <a:rPr lang="en-GB" altLang="en-US" sz="2400" i="1" dirty="0" smtClean="0"/>
              <a:t>How do we express our journal policies?</a:t>
            </a:r>
          </a:p>
          <a:p>
            <a:pPr lvl="1">
              <a:lnSpc>
                <a:spcPct val="90000"/>
              </a:lnSpc>
            </a:pPr>
            <a:r>
              <a:rPr lang="en-GB" altLang="en-US" sz="2400" i="1" dirty="0" smtClean="0"/>
              <a:t>How do I get an ISSN?</a:t>
            </a:r>
          </a:p>
          <a:p>
            <a:pPr>
              <a:lnSpc>
                <a:spcPct val="90000"/>
              </a:lnSpc>
            </a:pPr>
            <a:endParaRPr lang="en-GB" altLang="en-US" dirty="0" smtClean="0"/>
          </a:p>
        </p:txBody>
      </p:sp>
      <p:sp>
        <p:nvSpPr>
          <p:cNvPr id="3" name="Title 1"/>
          <p:cNvSpPr>
            <a:spLocks noGrp="1"/>
          </p:cNvSpPr>
          <p:nvPr>
            <p:ph type="title"/>
          </p:nvPr>
        </p:nvSpPr>
        <p:spPr>
          <a:xfrm>
            <a:off x="250825" y="1125538"/>
            <a:ext cx="8497888" cy="61277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spAutoFit/>
          </a:bodyPr>
          <a:lstStyle/>
          <a:p>
            <a:pPr>
              <a:defRPr/>
            </a:pPr>
            <a:r>
              <a:rPr lang="en-GB" sz="3000" kern="1200" dirty="0"/>
              <a:t>I</a:t>
            </a:r>
            <a:r>
              <a:rPr lang="en-GB" sz="3000" kern="1200" dirty="0" smtClean="0"/>
              <a:t>terative setup process</a:t>
            </a:r>
            <a:endParaRPr lang="en-GB" sz="3000" kern="1200" dirty="0"/>
          </a:p>
        </p:txBody>
      </p:sp>
    </p:spTree>
    <p:extLst>
      <p:ext uri="{BB962C8B-B14F-4D97-AF65-F5344CB8AC3E}">
        <p14:creationId xmlns:p14="http://schemas.microsoft.com/office/powerpoint/2010/main" val="6256298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48128" y="2204864"/>
            <a:ext cx="8229600" cy="3426300"/>
          </a:xfrm>
        </p:spPr>
        <p:txBody>
          <a:bodyPr/>
          <a:lstStyle/>
          <a:p>
            <a:r>
              <a:rPr lang="en-GB" sz="2400" dirty="0" smtClean="0"/>
              <a:t>Drafting copyright </a:t>
            </a:r>
            <a:r>
              <a:rPr lang="en-GB" sz="2400" dirty="0"/>
              <a:t>agreements and statements</a:t>
            </a:r>
          </a:p>
          <a:p>
            <a:r>
              <a:rPr lang="en-GB" sz="2400" dirty="0" smtClean="0"/>
              <a:t>Suggesting relevance </a:t>
            </a:r>
            <a:r>
              <a:rPr lang="en-GB" sz="2400" dirty="0"/>
              <a:t>of </a:t>
            </a:r>
            <a:r>
              <a:rPr lang="en-GB" sz="2400" dirty="0" smtClean="0"/>
              <a:t>Open Access </a:t>
            </a:r>
            <a:r>
              <a:rPr lang="en-GB" sz="2400" dirty="0"/>
              <a:t>to </a:t>
            </a:r>
            <a:r>
              <a:rPr lang="en-GB" sz="2400" dirty="0" smtClean="0"/>
              <a:t>mission</a:t>
            </a:r>
            <a:endParaRPr lang="en-GB" sz="2400" dirty="0"/>
          </a:p>
          <a:p>
            <a:r>
              <a:rPr lang="en-GB" sz="2400" dirty="0" smtClean="0"/>
              <a:t>Thinking creatively about Open Access models</a:t>
            </a:r>
          </a:p>
          <a:p>
            <a:r>
              <a:rPr lang="en-GB" sz="2400" dirty="0" smtClean="0"/>
              <a:t>Discussing costs and sources of funding</a:t>
            </a:r>
          </a:p>
          <a:p>
            <a:r>
              <a:rPr lang="en-GB" sz="2400" dirty="0"/>
              <a:t>Sharing experience on </a:t>
            </a:r>
            <a:r>
              <a:rPr lang="en-GB" sz="2400" dirty="0" smtClean="0"/>
              <a:t>processes and workflows</a:t>
            </a:r>
            <a:endParaRPr lang="en-GB" sz="2400" b="1" dirty="0"/>
          </a:p>
          <a:p>
            <a:r>
              <a:rPr lang="en-GB" sz="2400" dirty="0" smtClean="0"/>
              <a:t>Promoting discovery</a:t>
            </a:r>
          </a:p>
          <a:p>
            <a:r>
              <a:rPr lang="en-GB" sz="2400" dirty="0" smtClean="0"/>
              <a:t>Preservation and other repository services</a:t>
            </a:r>
          </a:p>
          <a:p>
            <a:endParaRPr lang="en-GB" sz="2000" dirty="0">
              <a:ea typeface="+mn-ea"/>
            </a:endParaRPr>
          </a:p>
        </p:txBody>
      </p:sp>
      <p:sp>
        <p:nvSpPr>
          <p:cNvPr id="5" name="TextBox 4"/>
          <p:cNvSpPr txBox="1"/>
          <p:nvPr/>
        </p:nvSpPr>
        <p:spPr>
          <a:xfrm>
            <a:off x="480551" y="1096762"/>
            <a:ext cx="8174182" cy="636504"/>
          </a:xfrm>
          <a:prstGeom prst="roundRect">
            <a:avLst/>
          </a:prstGeom>
          <a:solidFill>
            <a:srgbClr val="C0D4A8"/>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smtClean="0"/>
              <a:t>Services beyond OJS</a:t>
            </a:r>
            <a:endParaRPr lang="en-GB" b="1" dirty="0"/>
          </a:p>
        </p:txBody>
      </p:sp>
    </p:spTree>
    <p:extLst>
      <p:ext uri="{BB962C8B-B14F-4D97-AF65-F5344CB8AC3E}">
        <p14:creationId xmlns:p14="http://schemas.microsoft.com/office/powerpoint/2010/main" val="34188508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551" y="1096762"/>
            <a:ext cx="8174182" cy="636252"/>
          </a:xfrm>
          <a:prstGeom prst="roundRect">
            <a:avLst/>
          </a:prstGeom>
          <a:solidFill>
            <a:srgbClr val="C0D4A8"/>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smtClean="0"/>
              <a:t>The end results</a:t>
            </a:r>
            <a:endParaRPr lang="en-GB" b="1" dirty="0"/>
          </a:p>
        </p:txBody>
      </p:sp>
      <p:graphicFrame>
        <p:nvGraphicFramePr>
          <p:cNvPr id="7" name="Table 6"/>
          <p:cNvGraphicFramePr>
            <a:graphicFrameLocks noGrp="1"/>
          </p:cNvGraphicFramePr>
          <p:nvPr>
            <p:extLst>
              <p:ext uri="{D42A27DB-BD31-4B8C-83A1-F6EECF244321}">
                <p14:modId xmlns:p14="http://schemas.microsoft.com/office/powerpoint/2010/main" val="15396703"/>
              </p:ext>
            </p:extLst>
          </p:nvPr>
        </p:nvGraphicFramePr>
        <p:xfrm>
          <a:off x="611560" y="2303998"/>
          <a:ext cx="7970550" cy="3717290"/>
        </p:xfrm>
        <a:graphic>
          <a:graphicData uri="http://schemas.openxmlformats.org/drawingml/2006/table">
            <a:tbl>
              <a:tblPr firstRow="1" bandRow="1">
                <a:tableStyleId>{5C22544A-7EE6-4342-B048-85BDC9FD1C3A}</a:tableStyleId>
              </a:tblPr>
              <a:tblGrid>
                <a:gridCol w="1764000"/>
                <a:gridCol w="468000"/>
                <a:gridCol w="468000"/>
                <a:gridCol w="468000"/>
                <a:gridCol w="468000"/>
                <a:gridCol w="468000"/>
                <a:gridCol w="468000"/>
                <a:gridCol w="468000"/>
                <a:gridCol w="468000"/>
                <a:gridCol w="468000"/>
                <a:gridCol w="468000"/>
                <a:gridCol w="396760"/>
                <a:gridCol w="432048"/>
                <a:gridCol w="697742"/>
              </a:tblGrid>
              <a:tr h="370840">
                <a:tc>
                  <a:txBody>
                    <a:bodyPr/>
                    <a:lstStyle/>
                    <a:p>
                      <a:endParaRPr lang="en-GB" sz="1200" dirty="0"/>
                    </a:p>
                  </a:txBody>
                  <a:tcPr/>
                </a:tc>
                <a:tc>
                  <a:txBody>
                    <a:bodyPr/>
                    <a:lstStyle/>
                    <a:p>
                      <a:pPr algn="r" fontAlgn="b"/>
                      <a:r>
                        <a:rPr lang="en-GB" sz="1200" b="0" i="0" u="none" strike="noStrike" dirty="0" smtClean="0">
                          <a:solidFill>
                            <a:srgbClr val="000000"/>
                          </a:solidFill>
                          <a:effectLst/>
                          <a:latin typeface="Calibri"/>
                        </a:rPr>
                        <a:t>Jan</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Feb</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Mar</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Apr</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May</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Jun</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Jul</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Aug</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Sep</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Oct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Nov</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Dec</a:t>
                      </a:r>
                      <a:endParaRPr lang="en-GB" sz="1200" b="0" i="0" u="none" strike="noStrike" dirty="0">
                        <a:solidFill>
                          <a:srgbClr val="000000"/>
                        </a:solidFill>
                        <a:effectLst/>
                        <a:latin typeface="Calibri"/>
                      </a:endParaRPr>
                    </a:p>
                  </a:txBody>
                  <a:tcPr marL="9525" marR="9525" marT="9525" marB="0" anchor="b"/>
                </a:tc>
                <a:tc>
                  <a:txBody>
                    <a:bodyPr/>
                    <a:lstStyle/>
                    <a:p>
                      <a:pPr algn="l" fontAlgn="b"/>
                      <a:r>
                        <a:rPr lang="en-GB" sz="1200" b="0" i="0" u="none" strike="noStrike" dirty="0">
                          <a:solidFill>
                            <a:srgbClr val="000000"/>
                          </a:solidFill>
                          <a:effectLst/>
                          <a:latin typeface="Calibri"/>
                        </a:rPr>
                        <a:t>YTD </a:t>
                      </a:r>
                      <a:r>
                        <a:rPr lang="en-GB" sz="1200" b="0" i="0" u="none" strike="noStrike" dirty="0" smtClean="0">
                          <a:solidFill>
                            <a:srgbClr val="000000"/>
                          </a:solidFill>
                          <a:effectLst/>
                          <a:latin typeface="Calibri"/>
                        </a:rPr>
                        <a:t>Total </a:t>
                      </a:r>
                      <a:endParaRPr lang="en-GB" sz="1200" b="0" i="0" u="none" strike="noStrike" dirty="0">
                        <a:solidFill>
                          <a:srgbClr val="000000"/>
                        </a:solidFill>
                        <a:effectLst/>
                        <a:latin typeface="Calibri"/>
                      </a:endParaRPr>
                    </a:p>
                  </a:txBody>
                  <a:tcPr marL="9525" marR="9525" marT="9525" marB="0" anchor="b"/>
                </a:tc>
              </a:tr>
              <a:tr h="370840">
                <a:tc>
                  <a:txBody>
                    <a:bodyPr/>
                    <a:lstStyle/>
                    <a:p>
                      <a:pPr algn="l" fontAlgn="b"/>
                      <a:r>
                        <a:rPr lang="en-GB" sz="1200" b="0" i="0" u="none" strike="noStrike" dirty="0">
                          <a:solidFill>
                            <a:srgbClr val="000000"/>
                          </a:solidFill>
                          <a:effectLst/>
                          <a:latin typeface="Calibri"/>
                        </a:rPr>
                        <a:t>Journal of Terrorism </a:t>
                      </a:r>
                      <a:r>
                        <a:rPr lang="en-GB" sz="1200" b="0" i="0" u="none" strike="noStrike" dirty="0" smtClean="0">
                          <a:solidFill>
                            <a:srgbClr val="000000"/>
                          </a:solidFill>
                          <a:effectLst/>
                          <a:latin typeface="Calibri"/>
                        </a:rPr>
                        <a:t>Research*</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11258</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a:solidFill>
                            <a:srgbClr val="000000"/>
                          </a:solidFill>
                          <a:effectLst/>
                          <a:latin typeface="Calibri"/>
                        </a:rPr>
                        <a:t>11921</a:t>
                      </a:r>
                    </a:p>
                  </a:txBody>
                  <a:tcPr marL="9525" marR="9525" marT="9525" marB="0" anchor="b"/>
                </a:tc>
                <a:tc>
                  <a:txBody>
                    <a:bodyPr/>
                    <a:lstStyle/>
                    <a:p>
                      <a:pPr algn="r" fontAlgn="b"/>
                      <a:r>
                        <a:rPr lang="en-GB" sz="1200" b="0" i="0" u="none" strike="noStrike" dirty="0">
                          <a:solidFill>
                            <a:srgbClr val="000000"/>
                          </a:solidFill>
                          <a:effectLst/>
                          <a:latin typeface="Calibri"/>
                        </a:rPr>
                        <a:t>16255</a:t>
                      </a:r>
                    </a:p>
                  </a:txBody>
                  <a:tcPr marL="9525" marR="9525" marT="9525" marB="0" anchor="b"/>
                </a:tc>
                <a:tc>
                  <a:txBody>
                    <a:bodyPr/>
                    <a:lstStyle/>
                    <a:p>
                      <a:pPr algn="r" fontAlgn="b"/>
                      <a:r>
                        <a:rPr lang="en-GB" sz="1200" b="0" i="0" u="none" strike="noStrike" dirty="0">
                          <a:solidFill>
                            <a:srgbClr val="000000"/>
                          </a:solidFill>
                          <a:effectLst/>
                          <a:latin typeface="Calibri"/>
                        </a:rPr>
                        <a:t>13683</a:t>
                      </a:r>
                    </a:p>
                  </a:txBody>
                  <a:tcPr marL="9525" marR="9525" marT="9525" marB="0" anchor="b"/>
                </a:tc>
                <a:tc>
                  <a:txBody>
                    <a:bodyPr/>
                    <a:lstStyle/>
                    <a:p>
                      <a:pPr algn="r" fontAlgn="b"/>
                      <a:r>
                        <a:rPr lang="en-GB" sz="1200" b="0" i="0" u="none" strike="noStrike" dirty="0">
                          <a:solidFill>
                            <a:srgbClr val="000000"/>
                          </a:solidFill>
                          <a:effectLst/>
                          <a:latin typeface="Calibri"/>
                        </a:rPr>
                        <a:t>15645</a:t>
                      </a:r>
                    </a:p>
                  </a:txBody>
                  <a:tcPr marL="9525" marR="9525" marT="9525" marB="0" anchor="b"/>
                </a:tc>
                <a:tc>
                  <a:txBody>
                    <a:bodyPr/>
                    <a:lstStyle/>
                    <a:p>
                      <a:pPr algn="r" fontAlgn="b"/>
                      <a:r>
                        <a:rPr lang="en-GB" sz="1200" b="0" i="0" u="none" strike="noStrike" dirty="0">
                          <a:solidFill>
                            <a:srgbClr val="000000"/>
                          </a:solidFill>
                          <a:effectLst/>
                          <a:latin typeface="Calibri"/>
                        </a:rPr>
                        <a:t>13050</a:t>
                      </a:r>
                    </a:p>
                  </a:txBody>
                  <a:tcPr marL="9525" marR="9525" marT="9525" marB="0" anchor="b"/>
                </a:tc>
                <a:tc>
                  <a:txBody>
                    <a:bodyPr/>
                    <a:lstStyle/>
                    <a:p>
                      <a:pPr algn="r" fontAlgn="b"/>
                      <a:r>
                        <a:rPr lang="en-GB" sz="1200" b="0" i="0" u="none" strike="noStrike" dirty="0">
                          <a:solidFill>
                            <a:srgbClr val="000000"/>
                          </a:solidFill>
                          <a:effectLst/>
                          <a:latin typeface="Calibri"/>
                        </a:rPr>
                        <a:t>13009</a:t>
                      </a:r>
                    </a:p>
                  </a:txBody>
                  <a:tcPr marL="9525" marR="9525" marT="9525" marB="0" anchor="b"/>
                </a:tc>
                <a:tc>
                  <a:txBody>
                    <a:bodyPr/>
                    <a:lstStyle/>
                    <a:p>
                      <a:pPr algn="r" fontAlgn="b"/>
                      <a:r>
                        <a:rPr lang="en-GB" sz="1200" b="0" i="0" u="none" strike="noStrike" dirty="0">
                          <a:solidFill>
                            <a:srgbClr val="000000"/>
                          </a:solidFill>
                          <a:effectLst/>
                          <a:latin typeface="Calibri"/>
                        </a:rPr>
                        <a:t>11080</a:t>
                      </a:r>
                    </a:p>
                  </a:txBody>
                  <a:tcPr marL="9525" marR="9525" marT="9525" marB="0" anchor="b"/>
                </a:tc>
                <a:tc>
                  <a:txBody>
                    <a:bodyPr/>
                    <a:lstStyle/>
                    <a:p>
                      <a:pPr algn="r" fontAlgn="b"/>
                      <a:r>
                        <a:rPr lang="en-GB" sz="1200" b="0" i="0" u="none" strike="noStrike" dirty="0">
                          <a:solidFill>
                            <a:srgbClr val="000000"/>
                          </a:solidFill>
                          <a:effectLst/>
                          <a:latin typeface="Calibri"/>
                        </a:rPr>
                        <a:t>10697</a:t>
                      </a:r>
                    </a:p>
                  </a:txBody>
                  <a:tcPr marL="9525" marR="9525" marT="9525" marB="0" anchor="b"/>
                </a:tc>
                <a:tc>
                  <a:txBody>
                    <a:bodyPr/>
                    <a:lstStyle/>
                    <a:p>
                      <a:pPr algn="r" fontAlgn="b"/>
                      <a:r>
                        <a:rPr lang="en-GB" sz="1200" b="0" i="0" u="none" strike="noStrike" dirty="0">
                          <a:solidFill>
                            <a:srgbClr val="000000"/>
                          </a:solidFill>
                          <a:effectLst/>
                          <a:latin typeface="Calibri"/>
                        </a:rPr>
                        <a:t>10444</a:t>
                      </a:r>
                    </a:p>
                  </a:txBody>
                  <a:tcPr marL="9525" marR="9525" marT="9525" marB="0" anchor="b"/>
                </a:tc>
                <a:tc>
                  <a:txBody>
                    <a:bodyPr/>
                    <a:lstStyle/>
                    <a:p>
                      <a:endParaRPr lang="en-GB" sz="1200"/>
                    </a:p>
                  </a:txBody>
                  <a:tcPr/>
                </a:tc>
                <a:tc>
                  <a:txBody>
                    <a:bodyPr/>
                    <a:lstStyle/>
                    <a:p>
                      <a:pPr algn="r"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127,042</a:t>
                      </a:r>
                      <a:endParaRPr lang="en-GB" sz="1200" b="0" i="0" u="none" strike="noStrike" dirty="0">
                        <a:solidFill>
                          <a:srgbClr val="000000"/>
                        </a:solidFill>
                        <a:effectLst/>
                        <a:latin typeface="Calibri"/>
                      </a:endParaRPr>
                    </a:p>
                  </a:txBody>
                  <a:tcPr marL="9525" marR="9525" marT="9525" marB="0" anchor="b"/>
                </a:tc>
              </a:tr>
              <a:tr h="370840">
                <a:tc>
                  <a:txBody>
                    <a:bodyPr/>
                    <a:lstStyle/>
                    <a:p>
                      <a:pPr algn="l" fontAlgn="b"/>
                      <a:r>
                        <a:rPr lang="en-GB" sz="1200" b="0" i="0" u="none" strike="noStrike" dirty="0">
                          <a:solidFill>
                            <a:srgbClr val="000000"/>
                          </a:solidFill>
                          <a:effectLst/>
                          <a:latin typeface="Calibri"/>
                        </a:rPr>
                        <a:t>Theology in Scotland</a:t>
                      </a:r>
                    </a:p>
                  </a:txBody>
                  <a:tcPr marL="9525" marR="9525" marT="9525" marB="0" anchor="b"/>
                </a:tc>
                <a:tc>
                  <a:txBody>
                    <a:bodyPr/>
                    <a:lstStyle/>
                    <a:p>
                      <a:pPr algn="r" fontAlgn="b"/>
                      <a:r>
                        <a:rPr lang="en-GB" sz="1200" b="0" i="0" u="none" strike="noStrike">
                          <a:solidFill>
                            <a:srgbClr val="000000"/>
                          </a:solidFill>
                          <a:effectLst/>
                          <a:latin typeface="Calibri"/>
                        </a:rPr>
                        <a:t>1055</a:t>
                      </a:r>
                    </a:p>
                  </a:txBody>
                  <a:tcPr marL="9525" marR="9525" marT="9525" marB="0" anchor="b"/>
                </a:tc>
                <a:tc>
                  <a:txBody>
                    <a:bodyPr/>
                    <a:lstStyle/>
                    <a:p>
                      <a:pPr algn="r" fontAlgn="b"/>
                      <a:r>
                        <a:rPr lang="en-GB" sz="1200" b="0" i="0" u="none" strike="noStrike">
                          <a:solidFill>
                            <a:srgbClr val="000000"/>
                          </a:solidFill>
                          <a:effectLst/>
                          <a:latin typeface="Calibri"/>
                        </a:rPr>
                        <a:t>1076</a:t>
                      </a:r>
                    </a:p>
                  </a:txBody>
                  <a:tcPr marL="9525" marR="9525" marT="9525" marB="0" anchor="b"/>
                </a:tc>
                <a:tc>
                  <a:txBody>
                    <a:bodyPr/>
                    <a:lstStyle/>
                    <a:p>
                      <a:pPr algn="r" fontAlgn="b"/>
                      <a:r>
                        <a:rPr lang="en-GB" sz="1200" b="0" i="0" u="none" strike="noStrike">
                          <a:solidFill>
                            <a:srgbClr val="000000"/>
                          </a:solidFill>
                          <a:effectLst/>
                          <a:latin typeface="Calibri"/>
                        </a:rPr>
                        <a:t>1778</a:t>
                      </a:r>
                    </a:p>
                  </a:txBody>
                  <a:tcPr marL="9525" marR="9525" marT="9525" marB="0" anchor="b"/>
                </a:tc>
                <a:tc>
                  <a:txBody>
                    <a:bodyPr/>
                    <a:lstStyle/>
                    <a:p>
                      <a:pPr algn="r" fontAlgn="b"/>
                      <a:r>
                        <a:rPr lang="en-GB" sz="1200" b="0" i="0" u="none" strike="noStrike">
                          <a:solidFill>
                            <a:srgbClr val="000000"/>
                          </a:solidFill>
                          <a:effectLst/>
                          <a:latin typeface="Calibri"/>
                        </a:rPr>
                        <a:t>1676</a:t>
                      </a:r>
                    </a:p>
                  </a:txBody>
                  <a:tcPr marL="9525" marR="9525" marT="9525" marB="0" anchor="b"/>
                </a:tc>
                <a:tc>
                  <a:txBody>
                    <a:bodyPr/>
                    <a:lstStyle/>
                    <a:p>
                      <a:pPr algn="r" fontAlgn="b"/>
                      <a:r>
                        <a:rPr lang="en-GB" sz="1200" b="0" i="0" u="none" strike="noStrike">
                          <a:solidFill>
                            <a:srgbClr val="000000"/>
                          </a:solidFill>
                          <a:effectLst/>
                          <a:latin typeface="Calibri"/>
                        </a:rPr>
                        <a:t>1248</a:t>
                      </a:r>
                    </a:p>
                  </a:txBody>
                  <a:tcPr marL="9525" marR="9525" marT="9525" marB="0" anchor="b"/>
                </a:tc>
                <a:tc>
                  <a:txBody>
                    <a:bodyPr/>
                    <a:lstStyle/>
                    <a:p>
                      <a:pPr algn="r" fontAlgn="b"/>
                      <a:r>
                        <a:rPr lang="en-GB" sz="1200" b="0" i="0" u="none" strike="noStrike" dirty="0">
                          <a:solidFill>
                            <a:srgbClr val="000000"/>
                          </a:solidFill>
                          <a:effectLst/>
                          <a:latin typeface="Calibri"/>
                        </a:rPr>
                        <a:t>1825</a:t>
                      </a:r>
                    </a:p>
                  </a:txBody>
                  <a:tcPr marL="9525" marR="9525" marT="9525" marB="0" anchor="b"/>
                </a:tc>
                <a:tc>
                  <a:txBody>
                    <a:bodyPr/>
                    <a:lstStyle/>
                    <a:p>
                      <a:pPr algn="r" fontAlgn="b"/>
                      <a:r>
                        <a:rPr lang="en-GB" sz="1200" b="0" i="0" u="none" strike="noStrike" dirty="0">
                          <a:solidFill>
                            <a:srgbClr val="000000"/>
                          </a:solidFill>
                          <a:effectLst/>
                          <a:latin typeface="Calibri"/>
                        </a:rPr>
                        <a:t>2370</a:t>
                      </a:r>
                    </a:p>
                  </a:txBody>
                  <a:tcPr marL="9525" marR="9525" marT="9525" marB="0" anchor="b"/>
                </a:tc>
                <a:tc>
                  <a:txBody>
                    <a:bodyPr/>
                    <a:lstStyle/>
                    <a:p>
                      <a:pPr algn="r" fontAlgn="b"/>
                      <a:r>
                        <a:rPr lang="en-GB" sz="1200" b="0" i="0" u="none" strike="noStrike">
                          <a:solidFill>
                            <a:srgbClr val="000000"/>
                          </a:solidFill>
                          <a:effectLst/>
                          <a:latin typeface="Calibri"/>
                        </a:rPr>
                        <a:t>1860</a:t>
                      </a:r>
                    </a:p>
                  </a:txBody>
                  <a:tcPr marL="9525" marR="9525" marT="9525" marB="0" anchor="b"/>
                </a:tc>
                <a:tc>
                  <a:txBody>
                    <a:bodyPr/>
                    <a:lstStyle/>
                    <a:p>
                      <a:pPr algn="r" fontAlgn="b"/>
                      <a:r>
                        <a:rPr lang="en-GB" sz="1200" b="0" i="0" u="none" strike="noStrike">
                          <a:solidFill>
                            <a:srgbClr val="000000"/>
                          </a:solidFill>
                          <a:effectLst/>
                          <a:latin typeface="Calibri"/>
                        </a:rPr>
                        <a:t>1037</a:t>
                      </a:r>
                    </a:p>
                  </a:txBody>
                  <a:tcPr marL="9525" marR="9525" marT="9525" marB="0" anchor="b"/>
                </a:tc>
                <a:tc>
                  <a:txBody>
                    <a:bodyPr/>
                    <a:lstStyle/>
                    <a:p>
                      <a:pPr algn="r" fontAlgn="b"/>
                      <a:r>
                        <a:rPr lang="en-GB" sz="1200" b="0" i="0" u="none" strike="noStrike" dirty="0">
                          <a:solidFill>
                            <a:srgbClr val="000000"/>
                          </a:solidFill>
                          <a:effectLst/>
                          <a:latin typeface="Calibri"/>
                        </a:rPr>
                        <a:t>966</a:t>
                      </a:r>
                    </a:p>
                  </a:txBody>
                  <a:tcPr marL="9525" marR="9525" marT="9525" marB="0" anchor="b"/>
                </a:tc>
                <a:tc>
                  <a:txBody>
                    <a:bodyPr/>
                    <a:lstStyle/>
                    <a:p>
                      <a:endParaRPr lang="en-GB" sz="1200" dirty="0"/>
                    </a:p>
                  </a:txBody>
                  <a:tcPr/>
                </a:tc>
                <a:tc>
                  <a:txBody>
                    <a:bodyPr/>
                    <a:lstStyle/>
                    <a:p>
                      <a:pPr algn="r"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14,891</a:t>
                      </a:r>
                      <a:endParaRPr lang="en-GB" sz="1200" b="0" i="0" u="none" strike="noStrike" dirty="0">
                        <a:solidFill>
                          <a:srgbClr val="000000"/>
                        </a:solidFill>
                        <a:effectLst/>
                        <a:latin typeface="Calibri"/>
                      </a:endParaRPr>
                    </a:p>
                  </a:txBody>
                  <a:tcPr marL="9525" marR="9525" marT="9525" marB="0" anchor="b"/>
                </a:tc>
              </a:tr>
              <a:tr h="370840">
                <a:tc>
                  <a:txBody>
                    <a:bodyPr/>
                    <a:lstStyle/>
                    <a:p>
                      <a:pPr algn="l" fontAlgn="b"/>
                      <a:r>
                        <a:rPr lang="en-GB" sz="1200" b="0" i="0" u="none" strike="noStrike">
                          <a:solidFill>
                            <a:srgbClr val="000000"/>
                          </a:solidFill>
                          <a:effectLst/>
                          <a:latin typeface="Calibri"/>
                        </a:rPr>
                        <a:t>Ethnographic Encounters</a:t>
                      </a:r>
                    </a:p>
                  </a:txBody>
                  <a:tcPr marL="9525" marR="9525" marT="9525" marB="0" anchor="b"/>
                </a:tc>
                <a:tc>
                  <a:txBody>
                    <a:bodyPr/>
                    <a:lstStyle/>
                    <a:p>
                      <a:pPr algn="r" fontAlgn="b"/>
                      <a:r>
                        <a:rPr lang="en-GB" sz="1200" b="0" i="0" u="none" strike="noStrike">
                          <a:solidFill>
                            <a:srgbClr val="000000"/>
                          </a:solidFill>
                          <a:effectLst/>
                          <a:latin typeface="Calibri"/>
                        </a:rPr>
                        <a:t>583</a:t>
                      </a:r>
                    </a:p>
                  </a:txBody>
                  <a:tcPr marL="9525" marR="9525" marT="9525" marB="0" anchor="b"/>
                </a:tc>
                <a:tc>
                  <a:txBody>
                    <a:bodyPr/>
                    <a:lstStyle/>
                    <a:p>
                      <a:pPr algn="r" fontAlgn="b"/>
                      <a:r>
                        <a:rPr lang="en-GB" sz="1200" b="0" i="0" u="none" strike="noStrike">
                          <a:solidFill>
                            <a:srgbClr val="000000"/>
                          </a:solidFill>
                          <a:effectLst/>
                          <a:latin typeface="Calibri"/>
                        </a:rPr>
                        <a:t>370</a:t>
                      </a:r>
                    </a:p>
                  </a:txBody>
                  <a:tcPr marL="9525" marR="9525" marT="9525" marB="0" anchor="b"/>
                </a:tc>
                <a:tc>
                  <a:txBody>
                    <a:bodyPr/>
                    <a:lstStyle/>
                    <a:p>
                      <a:pPr algn="r" fontAlgn="b"/>
                      <a:r>
                        <a:rPr lang="en-GB" sz="1200" b="0" i="0" u="none" strike="noStrike">
                          <a:solidFill>
                            <a:srgbClr val="000000"/>
                          </a:solidFill>
                          <a:effectLst/>
                          <a:latin typeface="Calibri"/>
                        </a:rPr>
                        <a:t>532</a:t>
                      </a:r>
                    </a:p>
                  </a:txBody>
                  <a:tcPr marL="9525" marR="9525" marT="9525" marB="0" anchor="b"/>
                </a:tc>
                <a:tc>
                  <a:txBody>
                    <a:bodyPr/>
                    <a:lstStyle/>
                    <a:p>
                      <a:pPr algn="r" fontAlgn="b"/>
                      <a:r>
                        <a:rPr lang="en-GB" sz="1200" b="0" i="0" u="none" strike="noStrike">
                          <a:solidFill>
                            <a:srgbClr val="000000"/>
                          </a:solidFill>
                          <a:effectLst/>
                          <a:latin typeface="Calibri"/>
                        </a:rPr>
                        <a:t>687</a:t>
                      </a:r>
                    </a:p>
                  </a:txBody>
                  <a:tcPr marL="9525" marR="9525" marT="9525" marB="0" anchor="b"/>
                </a:tc>
                <a:tc>
                  <a:txBody>
                    <a:bodyPr/>
                    <a:lstStyle/>
                    <a:p>
                      <a:pPr algn="r" fontAlgn="b"/>
                      <a:r>
                        <a:rPr lang="en-GB" sz="1200" b="0" i="0" u="none" strike="noStrike">
                          <a:solidFill>
                            <a:srgbClr val="000000"/>
                          </a:solidFill>
                          <a:effectLst/>
                          <a:latin typeface="Calibri"/>
                        </a:rPr>
                        <a:t>648</a:t>
                      </a:r>
                    </a:p>
                  </a:txBody>
                  <a:tcPr marL="9525" marR="9525" marT="9525" marB="0" anchor="b"/>
                </a:tc>
                <a:tc>
                  <a:txBody>
                    <a:bodyPr/>
                    <a:lstStyle/>
                    <a:p>
                      <a:pPr algn="r" fontAlgn="b"/>
                      <a:r>
                        <a:rPr lang="en-GB" sz="1200" b="0" i="0" u="none" strike="noStrike">
                          <a:solidFill>
                            <a:srgbClr val="000000"/>
                          </a:solidFill>
                          <a:effectLst/>
                          <a:latin typeface="Calibri"/>
                        </a:rPr>
                        <a:t>401</a:t>
                      </a:r>
                    </a:p>
                  </a:txBody>
                  <a:tcPr marL="9525" marR="9525" marT="9525" marB="0" anchor="b"/>
                </a:tc>
                <a:tc>
                  <a:txBody>
                    <a:bodyPr/>
                    <a:lstStyle/>
                    <a:p>
                      <a:pPr algn="r" fontAlgn="b"/>
                      <a:r>
                        <a:rPr lang="en-GB" sz="1200" b="0" i="0" u="none" strike="noStrike" dirty="0">
                          <a:solidFill>
                            <a:srgbClr val="000000"/>
                          </a:solidFill>
                          <a:effectLst/>
                          <a:latin typeface="Calibri"/>
                        </a:rPr>
                        <a:t>611</a:t>
                      </a:r>
                    </a:p>
                  </a:txBody>
                  <a:tcPr marL="9525" marR="9525" marT="9525" marB="0" anchor="b"/>
                </a:tc>
                <a:tc>
                  <a:txBody>
                    <a:bodyPr/>
                    <a:lstStyle/>
                    <a:p>
                      <a:pPr algn="r" fontAlgn="b"/>
                      <a:r>
                        <a:rPr lang="en-GB" sz="1200" b="0" i="0" u="none" strike="noStrike" dirty="0">
                          <a:solidFill>
                            <a:srgbClr val="000000"/>
                          </a:solidFill>
                          <a:effectLst/>
                          <a:latin typeface="Calibri"/>
                        </a:rPr>
                        <a:t>404</a:t>
                      </a:r>
                    </a:p>
                  </a:txBody>
                  <a:tcPr marL="9525" marR="9525" marT="9525" marB="0" anchor="b"/>
                </a:tc>
                <a:tc>
                  <a:txBody>
                    <a:bodyPr/>
                    <a:lstStyle/>
                    <a:p>
                      <a:pPr algn="r" fontAlgn="b"/>
                      <a:r>
                        <a:rPr lang="en-GB" sz="1200" b="0" i="0" u="none" strike="noStrike">
                          <a:solidFill>
                            <a:srgbClr val="000000"/>
                          </a:solidFill>
                          <a:effectLst/>
                          <a:latin typeface="Calibri"/>
                        </a:rPr>
                        <a:t>538</a:t>
                      </a:r>
                    </a:p>
                  </a:txBody>
                  <a:tcPr marL="9525" marR="9525" marT="9525" marB="0" anchor="b"/>
                </a:tc>
                <a:tc>
                  <a:txBody>
                    <a:bodyPr/>
                    <a:lstStyle/>
                    <a:p>
                      <a:pPr algn="r" fontAlgn="b"/>
                      <a:r>
                        <a:rPr lang="en-GB" sz="1200" b="0" i="0" u="none" strike="noStrike" dirty="0">
                          <a:solidFill>
                            <a:srgbClr val="000000"/>
                          </a:solidFill>
                          <a:effectLst/>
                          <a:latin typeface="Calibri"/>
                        </a:rPr>
                        <a:t>379</a:t>
                      </a:r>
                    </a:p>
                  </a:txBody>
                  <a:tcPr marL="9525" marR="9525" marT="9525" marB="0" anchor="b"/>
                </a:tc>
                <a:tc>
                  <a:txBody>
                    <a:bodyPr/>
                    <a:lstStyle/>
                    <a:p>
                      <a:endParaRPr lang="en-GB" sz="1200" dirty="0"/>
                    </a:p>
                  </a:txBody>
                  <a:tcPr/>
                </a:tc>
                <a:tc>
                  <a:txBody>
                    <a:bodyPr/>
                    <a:lstStyle/>
                    <a:p>
                      <a:pPr algn="r"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5,153</a:t>
                      </a:r>
                      <a:endParaRPr lang="en-GB" sz="1200" b="0" i="0" u="none" strike="noStrike" dirty="0">
                        <a:solidFill>
                          <a:srgbClr val="000000"/>
                        </a:solidFill>
                        <a:effectLst/>
                        <a:latin typeface="Calibri"/>
                      </a:endParaRPr>
                    </a:p>
                  </a:txBody>
                  <a:tcPr marL="9525" marR="9525" marT="9525" marB="0" anchor="b"/>
                </a:tc>
              </a:tr>
              <a:tr h="370840">
                <a:tc>
                  <a:txBody>
                    <a:bodyPr/>
                    <a:lstStyle/>
                    <a:p>
                      <a:pPr algn="l" fontAlgn="b"/>
                      <a:r>
                        <a:rPr lang="en-GB" sz="1200" b="0" i="0" u="none" strike="noStrike" dirty="0">
                          <a:solidFill>
                            <a:srgbClr val="000000"/>
                          </a:solidFill>
                          <a:effectLst/>
                          <a:latin typeface="Calibri"/>
                        </a:rPr>
                        <a:t>North Street </a:t>
                      </a:r>
                      <a:r>
                        <a:rPr lang="en-GB" sz="1200" b="0" i="0" u="none" strike="noStrike" dirty="0" smtClean="0">
                          <a:solidFill>
                            <a:srgbClr val="000000"/>
                          </a:solidFill>
                          <a:effectLst/>
                          <a:latin typeface="Calibri"/>
                        </a:rPr>
                        <a:t>Review</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a:solidFill>
                            <a:srgbClr val="000000"/>
                          </a:solidFill>
                          <a:effectLst/>
                          <a:latin typeface="Calibri"/>
                        </a:rPr>
                        <a:t>331</a:t>
                      </a:r>
                    </a:p>
                  </a:txBody>
                  <a:tcPr marL="9525" marR="9525" marT="9525" marB="0" anchor="b"/>
                </a:tc>
                <a:tc>
                  <a:txBody>
                    <a:bodyPr/>
                    <a:lstStyle/>
                    <a:p>
                      <a:pPr algn="r" fontAlgn="b"/>
                      <a:r>
                        <a:rPr lang="en-GB" sz="1200" b="0" i="0" u="none" strike="noStrike">
                          <a:solidFill>
                            <a:srgbClr val="000000"/>
                          </a:solidFill>
                          <a:effectLst/>
                          <a:latin typeface="Calibri"/>
                        </a:rPr>
                        <a:t>302</a:t>
                      </a:r>
                    </a:p>
                  </a:txBody>
                  <a:tcPr marL="9525" marR="9525" marT="9525" marB="0" anchor="b"/>
                </a:tc>
                <a:tc>
                  <a:txBody>
                    <a:bodyPr/>
                    <a:lstStyle/>
                    <a:p>
                      <a:pPr algn="r" fontAlgn="b"/>
                      <a:r>
                        <a:rPr lang="en-GB" sz="1200" b="0" i="0" u="none" strike="noStrike">
                          <a:solidFill>
                            <a:srgbClr val="000000"/>
                          </a:solidFill>
                          <a:effectLst/>
                          <a:latin typeface="Calibri"/>
                        </a:rPr>
                        <a:t>385</a:t>
                      </a:r>
                    </a:p>
                  </a:txBody>
                  <a:tcPr marL="9525" marR="9525" marT="9525" marB="0" anchor="b"/>
                </a:tc>
                <a:tc>
                  <a:txBody>
                    <a:bodyPr/>
                    <a:lstStyle/>
                    <a:p>
                      <a:pPr algn="r" fontAlgn="b"/>
                      <a:r>
                        <a:rPr lang="en-GB" sz="1200" b="0" i="0" u="none" strike="noStrike">
                          <a:solidFill>
                            <a:srgbClr val="000000"/>
                          </a:solidFill>
                          <a:effectLst/>
                          <a:latin typeface="Calibri"/>
                        </a:rPr>
                        <a:t>373</a:t>
                      </a:r>
                    </a:p>
                  </a:txBody>
                  <a:tcPr marL="9525" marR="9525" marT="9525" marB="0" anchor="b"/>
                </a:tc>
                <a:tc>
                  <a:txBody>
                    <a:bodyPr/>
                    <a:lstStyle/>
                    <a:p>
                      <a:pPr algn="r" fontAlgn="b"/>
                      <a:r>
                        <a:rPr lang="en-GB" sz="1200" b="0" i="0" u="none" strike="noStrike">
                          <a:solidFill>
                            <a:srgbClr val="000000"/>
                          </a:solidFill>
                          <a:effectLst/>
                          <a:latin typeface="Calibri"/>
                        </a:rPr>
                        <a:t>233</a:t>
                      </a:r>
                    </a:p>
                  </a:txBody>
                  <a:tcPr marL="9525" marR="9525" marT="9525" marB="0" anchor="b"/>
                </a:tc>
                <a:tc>
                  <a:txBody>
                    <a:bodyPr/>
                    <a:lstStyle/>
                    <a:p>
                      <a:pPr algn="r" fontAlgn="b"/>
                      <a:r>
                        <a:rPr lang="en-GB" sz="1200" b="0" i="0" u="none" strike="noStrike">
                          <a:solidFill>
                            <a:srgbClr val="000000"/>
                          </a:solidFill>
                          <a:effectLst/>
                          <a:latin typeface="Calibri"/>
                        </a:rPr>
                        <a:t>323</a:t>
                      </a:r>
                    </a:p>
                  </a:txBody>
                  <a:tcPr marL="9525" marR="9525" marT="9525" marB="0" anchor="b"/>
                </a:tc>
                <a:tc>
                  <a:txBody>
                    <a:bodyPr/>
                    <a:lstStyle/>
                    <a:p>
                      <a:pPr algn="r" fontAlgn="b"/>
                      <a:r>
                        <a:rPr lang="en-GB" sz="1200" b="0" i="0" u="none" strike="noStrike">
                          <a:solidFill>
                            <a:srgbClr val="000000"/>
                          </a:solidFill>
                          <a:effectLst/>
                          <a:latin typeface="Calibri"/>
                        </a:rPr>
                        <a:t>616</a:t>
                      </a:r>
                    </a:p>
                  </a:txBody>
                  <a:tcPr marL="9525" marR="9525" marT="9525" marB="0" anchor="b"/>
                </a:tc>
                <a:tc>
                  <a:txBody>
                    <a:bodyPr/>
                    <a:lstStyle/>
                    <a:p>
                      <a:pPr algn="r" fontAlgn="b"/>
                      <a:r>
                        <a:rPr lang="en-GB" sz="1200" b="0" i="0" u="none" strike="noStrike" dirty="0">
                          <a:solidFill>
                            <a:srgbClr val="000000"/>
                          </a:solidFill>
                          <a:effectLst/>
                          <a:latin typeface="Calibri"/>
                        </a:rPr>
                        <a:t>348</a:t>
                      </a:r>
                    </a:p>
                  </a:txBody>
                  <a:tcPr marL="9525" marR="9525" marT="9525" marB="0" anchor="b"/>
                </a:tc>
                <a:tc>
                  <a:txBody>
                    <a:bodyPr/>
                    <a:lstStyle/>
                    <a:p>
                      <a:pPr algn="r" fontAlgn="b"/>
                      <a:r>
                        <a:rPr lang="en-GB" sz="1200" b="0" i="0" u="none" strike="noStrike" dirty="0">
                          <a:solidFill>
                            <a:srgbClr val="000000"/>
                          </a:solidFill>
                          <a:effectLst/>
                          <a:latin typeface="Calibri"/>
                        </a:rPr>
                        <a:t>175</a:t>
                      </a:r>
                    </a:p>
                  </a:txBody>
                  <a:tcPr marL="9525" marR="9525" marT="9525" marB="0" anchor="b"/>
                </a:tc>
                <a:tc>
                  <a:txBody>
                    <a:bodyPr/>
                    <a:lstStyle/>
                    <a:p>
                      <a:pPr algn="r" fontAlgn="b"/>
                      <a:r>
                        <a:rPr lang="en-GB" sz="1200" b="0" i="0" u="none" strike="noStrike" dirty="0">
                          <a:solidFill>
                            <a:srgbClr val="000000"/>
                          </a:solidFill>
                          <a:effectLst/>
                          <a:latin typeface="Calibri"/>
                        </a:rPr>
                        <a:t>212</a:t>
                      </a:r>
                    </a:p>
                  </a:txBody>
                  <a:tcPr marL="9525" marR="9525" marT="9525" marB="0" anchor="b"/>
                </a:tc>
                <a:tc>
                  <a:txBody>
                    <a:bodyPr/>
                    <a:lstStyle/>
                    <a:p>
                      <a:endParaRPr lang="en-GB" sz="1200"/>
                    </a:p>
                  </a:txBody>
                  <a:tcPr/>
                </a:tc>
                <a:tc>
                  <a:txBody>
                    <a:bodyPr/>
                    <a:lstStyle/>
                    <a:p>
                      <a:pPr algn="r"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3,298</a:t>
                      </a:r>
                      <a:endParaRPr lang="en-GB" sz="1200" b="0" i="0" u="none" strike="noStrike" dirty="0">
                        <a:solidFill>
                          <a:srgbClr val="000000"/>
                        </a:solidFill>
                        <a:effectLst/>
                        <a:latin typeface="Calibri"/>
                      </a:endParaRPr>
                    </a:p>
                  </a:txBody>
                  <a:tcPr marL="9525" marR="9525" marT="9525" marB="0" anchor="b"/>
                </a:tc>
              </a:tr>
              <a:tr h="370840">
                <a:tc>
                  <a:txBody>
                    <a:bodyPr/>
                    <a:lstStyle/>
                    <a:p>
                      <a:pPr algn="l" fontAlgn="b"/>
                      <a:r>
                        <a:rPr lang="en-GB" sz="1200" b="0" i="0" u="none" strike="noStrike">
                          <a:solidFill>
                            <a:srgbClr val="000000"/>
                          </a:solidFill>
                          <a:effectLst/>
                          <a:latin typeface="Calibri"/>
                        </a:rPr>
                        <a:t>Journal of Sustainability</a:t>
                      </a:r>
                    </a:p>
                  </a:txBody>
                  <a:tcPr marL="9525" marR="9525" marT="9525" marB="0" anchor="b"/>
                </a:tc>
                <a:tc>
                  <a:txBody>
                    <a:bodyPr/>
                    <a:lstStyle/>
                    <a:p>
                      <a:pPr algn="r" fontAlgn="b"/>
                      <a:r>
                        <a:rPr lang="en-GB" sz="1200" b="0" i="0" u="none" strike="noStrike">
                          <a:solidFill>
                            <a:srgbClr val="000000"/>
                          </a:solidFill>
                          <a:effectLst/>
                          <a:latin typeface="Calibri"/>
                        </a:rPr>
                        <a:t>168</a:t>
                      </a:r>
                    </a:p>
                  </a:txBody>
                  <a:tcPr marL="9525" marR="9525" marT="9525" marB="0" anchor="b"/>
                </a:tc>
                <a:tc>
                  <a:txBody>
                    <a:bodyPr/>
                    <a:lstStyle/>
                    <a:p>
                      <a:pPr algn="r" fontAlgn="b"/>
                      <a:r>
                        <a:rPr lang="en-GB" sz="1200" b="0" i="0" u="none" strike="noStrike">
                          <a:solidFill>
                            <a:srgbClr val="000000"/>
                          </a:solidFill>
                          <a:effectLst/>
                          <a:latin typeface="Calibri"/>
                        </a:rPr>
                        <a:t>109</a:t>
                      </a:r>
                    </a:p>
                  </a:txBody>
                  <a:tcPr marL="9525" marR="9525" marT="9525" marB="0" anchor="b"/>
                </a:tc>
                <a:tc>
                  <a:txBody>
                    <a:bodyPr/>
                    <a:lstStyle/>
                    <a:p>
                      <a:pPr algn="r" fontAlgn="b"/>
                      <a:r>
                        <a:rPr lang="en-GB" sz="1200" b="0" i="0" u="none" strike="noStrike">
                          <a:solidFill>
                            <a:srgbClr val="000000"/>
                          </a:solidFill>
                          <a:effectLst/>
                          <a:latin typeface="Calibri"/>
                        </a:rPr>
                        <a:t>152</a:t>
                      </a:r>
                    </a:p>
                  </a:txBody>
                  <a:tcPr marL="9525" marR="9525" marT="9525" marB="0" anchor="b"/>
                </a:tc>
                <a:tc>
                  <a:txBody>
                    <a:bodyPr/>
                    <a:lstStyle/>
                    <a:p>
                      <a:pPr algn="r" fontAlgn="b"/>
                      <a:r>
                        <a:rPr lang="en-GB" sz="1200" b="0" i="0" u="none" strike="noStrike">
                          <a:solidFill>
                            <a:srgbClr val="000000"/>
                          </a:solidFill>
                          <a:effectLst/>
                          <a:latin typeface="Calibri"/>
                        </a:rPr>
                        <a:t>117</a:t>
                      </a:r>
                    </a:p>
                  </a:txBody>
                  <a:tcPr marL="9525" marR="9525" marT="9525" marB="0" anchor="b"/>
                </a:tc>
                <a:tc>
                  <a:txBody>
                    <a:bodyPr/>
                    <a:lstStyle/>
                    <a:p>
                      <a:pPr algn="r" fontAlgn="b"/>
                      <a:r>
                        <a:rPr lang="en-GB" sz="1200" b="0" i="0" u="none" strike="noStrike">
                          <a:solidFill>
                            <a:srgbClr val="000000"/>
                          </a:solidFill>
                          <a:effectLst/>
                          <a:latin typeface="Calibri"/>
                        </a:rPr>
                        <a:t>138</a:t>
                      </a:r>
                    </a:p>
                  </a:txBody>
                  <a:tcPr marL="9525" marR="9525" marT="9525" marB="0" anchor="b"/>
                </a:tc>
                <a:tc>
                  <a:txBody>
                    <a:bodyPr/>
                    <a:lstStyle/>
                    <a:p>
                      <a:pPr algn="r" fontAlgn="b"/>
                      <a:r>
                        <a:rPr lang="en-GB" sz="1200" b="0" i="0" u="none" strike="noStrike">
                          <a:solidFill>
                            <a:srgbClr val="000000"/>
                          </a:solidFill>
                          <a:effectLst/>
                          <a:latin typeface="Calibri"/>
                        </a:rPr>
                        <a:t>177</a:t>
                      </a:r>
                    </a:p>
                  </a:txBody>
                  <a:tcPr marL="9525" marR="9525" marT="9525" marB="0" anchor="b"/>
                </a:tc>
                <a:tc>
                  <a:txBody>
                    <a:bodyPr/>
                    <a:lstStyle/>
                    <a:p>
                      <a:pPr algn="r" fontAlgn="b"/>
                      <a:r>
                        <a:rPr lang="en-GB" sz="1200" b="0" i="0" u="none" strike="noStrike">
                          <a:solidFill>
                            <a:srgbClr val="000000"/>
                          </a:solidFill>
                          <a:effectLst/>
                          <a:latin typeface="Calibri"/>
                        </a:rPr>
                        <a:t>185</a:t>
                      </a:r>
                    </a:p>
                  </a:txBody>
                  <a:tcPr marL="9525" marR="9525" marT="9525" marB="0" anchor="b"/>
                </a:tc>
                <a:tc>
                  <a:txBody>
                    <a:bodyPr/>
                    <a:lstStyle/>
                    <a:p>
                      <a:pPr algn="r" fontAlgn="b"/>
                      <a:r>
                        <a:rPr lang="en-GB" sz="1200" b="0" i="0" u="none" strike="noStrike" dirty="0">
                          <a:solidFill>
                            <a:srgbClr val="000000"/>
                          </a:solidFill>
                          <a:effectLst/>
                          <a:latin typeface="Calibri"/>
                        </a:rPr>
                        <a:t>131</a:t>
                      </a:r>
                    </a:p>
                  </a:txBody>
                  <a:tcPr marL="9525" marR="9525" marT="9525" marB="0" anchor="b"/>
                </a:tc>
                <a:tc>
                  <a:txBody>
                    <a:bodyPr/>
                    <a:lstStyle/>
                    <a:p>
                      <a:pPr algn="r" fontAlgn="b"/>
                      <a:r>
                        <a:rPr lang="en-GB" sz="1200" b="0" i="0" u="none" strike="noStrike">
                          <a:solidFill>
                            <a:srgbClr val="000000"/>
                          </a:solidFill>
                          <a:effectLst/>
                          <a:latin typeface="Calibri"/>
                        </a:rPr>
                        <a:t>139</a:t>
                      </a:r>
                    </a:p>
                  </a:txBody>
                  <a:tcPr marL="9525" marR="9525" marT="9525" marB="0" anchor="b"/>
                </a:tc>
                <a:tc>
                  <a:txBody>
                    <a:bodyPr/>
                    <a:lstStyle/>
                    <a:p>
                      <a:pPr algn="r" fontAlgn="b"/>
                      <a:r>
                        <a:rPr lang="en-GB" sz="1200" b="0" i="0" u="none" strike="noStrike" dirty="0">
                          <a:solidFill>
                            <a:srgbClr val="000000"/>
                          </a:solidFill>
                          <a:effectLst/>
                          <a:latin typeface="Calibri"/>
                        </a:rPr>
                        <a:t>93</a:t>
                      </a:r>
                    </a:p>
                  </a:txBody>
                  <a:tcPr marL="9525" marR="9525" marT="9525" marB="0" anchor="b"/>
                </a:tc>
                <a:tc>
                  <a:txBody>
                    <a:bodyPr/>
                    <a:lstStyle/>
                    <a:p>
                      <a:endParaRPr lang="en-GB" sz="1200" dirty="0"/>
                    </a:p>
                  </a:txBody>
                  <a:tcPr/>
                </a:tc>
                <a:tc>
                  <a:txBody>
                    <a:bodyPr/>
                    <a:lstStyle/>
                    <a:p>
                      <a:pPr algn="r"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1,409</a:t>
                      </a:r>
                      <a:endParaRPr lang="en-GB" sz="1200" b="0" i="0" u="none" strike="noStrike" dirty="0">
                        <a:solidFill>
                          <a:srgbClr val="000000"/>
                        </a:solidFill>
                        <a:effectLst/>
                        <a:latin typeface="Calibri"/>
                      </a:endParaRPr>
                    </a:p>
                  </a:txBody>
                  <a:tcPr marL="9525" marR="9525" marT="9525" marB="0" anchor="b"/>
                </a:tc>
              </a:tr>
              <a:tr h="370840">
                <a:tc>
                  <a:txBody>
                    <a:bodyPr/>
                    <a:lstStyle/>
                    <a:p>
                      <a:pPr algn="l" fontAlgn="b"/>
                      <a:r>
                        <a:rPr lang="en-GB" sz="1200" b="0" i="0" u="none" strike="noStrike">
                          <a:solidFill>
                            <a:srgbClr val="000000"/>
                          </a:solidFill>
                          <a:effectLst/>
                          <a:latin typeface="Calibri"/>
                        </a:rPr>
                        <a:t>Aporia</a:t>
                      </a:r>
                    </a:p>
                  </a:txBody>
                  <a:tcPr marL="9525" marR="9525" marT="9525" marB="0" anchor="b"/>
                </a:tc>
                <a:tc>
                  <a:txBody>
                    <a:bodyPr/>
                    <a:lstStyle/>
                    <a:p>
                      <a:pPr algn="r" fontAlgn="b"/>
                      <a:r>
                        <a:rPr lang="en-GB" sz="1200" b="0" i="0" u="none" strike="noStrike">
                          <a:solidFill>
                            <a:srgbClr val="000000"/>
                          </a:solidFill>
                          <a:effectLst/>
                          <a:latin typeface="Calibri"/>
                        </a:rPr>
                        <a:t>45</a:t>
                      </a:r>
                    </a:p>
                  </a:txBody>
                  <a:tcPr marL="9525" marR="9525" marT="9525" marB="0" anchor="b"/>
                </a:tc>
                <a:tc>
                  <a:txBody>
                    <a:bodyPr/>
                    <a:lstStyle/>
                    <a:p>
                      <a:pPr algn="r" fontAlgn="b"/>
                      <a:r>
                        <a:rPr lang="en-GB" sz="1200" b="0" i="0" u="none" strike="noStrike">
                          <a:solidFill>
                            <a:srgbClr val="000000"/>
                          </a:solidFill>
                          <a:effectLst/>
                          <a:latin typeface="Calibri"/>
                        </a:rPr>
                        <a:t>37</a:t>
                      </a:r>
                    </a:p>
                  </a:txBody>
                  <a:tcPr marL="9525" marR="9525" marT="9525" marB="0" anchor="b"/>
                </a:tc>
                <a:tc>
                  <a:txBody>
                    <a:bodyPr/>
                    <a:lstStyle/>
                    <a:p>
                      <a:pPr algn="r" fontAlgn="b"/>
                      <a:r>
                        <a:rPr lang="en-GB" sz="1200" b="0" i="0" u="none" strike="noStrike">
                          <a:solidFill>
                            <a:srgbClr val="000000"/>
                          </a:solidFill>
                          <a:effectLst/>
                          <a:latin typeface="Calibri"/>
                        </a:rPr>
                        <a:t>67</a:t>
                      </a:r>
                    </a:p>
                  </a:txBody>
                  <a:tcPr marL="9525" marR="9525" marT="9525" marB="0" anchor="b"/>
                </a:tc>
                <a:tc>
                  <a:txBody>
                    <a:bodyPr/>
                    <a:lstStyle/>
                    <a:p>
                      <a:pPr algn="r" fontAlgn="b"/>
                      <a:r>
                        <a:rPr lang="en-GB" sz="1200" b="0" i="0" u="none" strike="noStrike">
                          <a:solidFill>
                            <a:srgbClr val="000000"/>
                          </a:solidFill>
                          <a:effectLst/>
                          <a:latin typeface="Calibri"/>
                        </a:rPr>
                        <a:t>95</a:t>
                      </a:r>
                    </a:p>
                  </a:txBody>
                  <a:tcPr marL="9525" marR="9525" marT="9525" marB="0" anchor="b"/>
                </a:tc>
                <a:tc>
                  <a:txBody>
                    <a:bodyPr/>
                    <a:lstStyle/>
                    <a:p>
                      <a:pPr algn="r" fontAlgn="b"/>
                      <a:r>
                        <a:rPr lang="en-GB" sz="1200" b="0" i="0" u="none" strike="noStrike">
                          <a:solidFill>
                            <a:srgbClr val="000000"/>
                          </a:solidFill>
                          <a:effectLst/>
                          <a:latin typeface="Calibri"/>
                        </a:rPr>
                        <a:t>86</a:t>
                      </a:r>
                    </a:p>
                  </a:txBody>
                  <a:tcPr marL="9525" marR="9525" marT="9525" marB="0" anchor="b"/>
                </a:tc>
                <a:tc>
                  <a:txBody>
                    <a:bodyPr/>
                    <a:lstStyle/>
                    <a:p>
                      <a:pPr algn="r" fontAlgn="b"/>
                      <a:r>
                        <a:rPr lang="en-GB" sz="1200" b="0" i="0" u="none" strike="noStrike">
                          <a:solidFill>
                            <a:srgbClr val="000000"/>
                          </a:solidFill>
                          <a:effectLst/>
                          <a:latin typeface="Calibri"/>
                        </a:rPr>
                        <a:t>51</a:t>
                      </a:r>
                    </a:p>
                  </a:txBody>
                  <a:tcPr marL="9525" marR="9525" marT="9525" marB="0" anchor="b"/>
                </a:tc>
                <a:tc>
                  <a:txBody>
                    <a:bodyPr/>
                    <a:lstStyle/>
                    <a:p>
                      <a:pPr algn="r" fontAlgn="b"/>
                      <a:r>
                        <a:rPr lang="en-GB" sz="1200" b="0" i="0" u="none" strike="noStrike">
                          <a:solidFill>
                            <a:srgbClr val="000000"/>
                          </a:solidFill>
                          <a:effectLst/>
                          <a:latin typeface="Calibri"/>
                        </a:rPr>
                        <a:t>116</a:t>
                      </a:r>
                    </a:p>
                  </a:txBody>
                  <a:tcPr marL="9525" marR="9525" marT="9525" marB="0" anchor="b"/>
                </a:tc>
                <a:tc>
                  <a:txBody>
                    <a:bodyPr/>
                    <a:lstStyle/>
                    <a:p>
                      <a:pPr algn="r" fontAlgn="b"/>
                      <a:r>
                        <a:rPr lang="en-GB" sz="1200" b="0" i="0" u="none" strike="noStrike" dirty="0">
                          <a:solidFill>
                            <a:srgbClr val="000000"/>
                          </a:solidFill>
                          <a:effectLst/>
                          <a:latin typeface="Calibri"/>
                        </a:rPr>
                        <a:t>74</a:t>
                      </a:r>
                    </a:p>
                  </a:txBody>
                  <a:tcPr marL="9525" marR="9525" marT="9525" marB="0" anchor="b"/>
                </a:tc>
                <a:tc>
                  <a:txBody>
                    <a:bodyPr/>
                    <a:lstStyle/>
                    <a:p>
                      <a:pPr algn="r" fontAlgn="b"/>
                      <a:r>
                        <a:rPr lang="en-GB" sz="1200" b="0" i="0" u="none" strike="noStrike">
                          <a:solidFill>
                            <a:srgbClr val="000000"/>
                          </a:solidFill>
                          <a:effectLst/>
                          <a:latin typeface="Calibri"/>
                        </a:rPr>
                        <a:t>36</a:t>
                      </a:r>
                    </a:p>
                  </a:txBody>
                  <a:tcPr marL="9525" marR="9525" marT="9525" marB="0" anchor="b"/>
                </a:tc>
                <a:tc>
                  <a:txBody>
                    <a:bodyPr/>
                    <a:lstStyle/>
                    <a:p>
                      <a:pPr algn="r" fontAlgn="b"/>
                      <a:r>
                        <a:rPr lang="en-GB" sz="1200" b="0" i="0" u="none" strike="noStrike" dirty="0">
                          <a:solidFill>
                            <a:srgbClr val="000000"/>
                          </a:solidFill>
                          <a:effectLst/>
                          <a:latin typeface="Calibri"/>
                        </a:rPr>
                        <a:t>41</a:t>
                      </a:r>
                    </a:p>
                  </a:txBody>
                  <a:tcPr marL="9525" marR="9525" marT="9525" marB="0" anchor="b"/>
                </a:tc>
                <a:tc>
                  <a:txBody>
                    <a:bodyPr/>
                    <a:lstStyle/>
                    <a:p>
                      <a:endParaRPr lang="en-GB" sz="1200"/>
                    </a:p>
                  </a:txBody>
                  <a:tcPr/>
                </a:tc>
                <a:tc>
                  <a:txBody>
                    <a:bodyPr/>
                    <a:lstStyle/>
                    <a:p>
                      <a:pPr algn="r"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a:solidFill>
                            <a:srgbClr val="000000"/>
                          </a:solidFill>
                          <a:effectLst/>
                          <a:latin typeface="Calibri"/>
                        </a:rPr>
                        <a:t>648</a:t>
                      </a:r>
                    </a:p>
                  </a:txBody>
                  <a:tcPr marL="9525" marR="9525" marT="9525" marB="0" anchor="b"/>
                </a:tc>
              </a:tr>
              <a:tr h="370840">
                <a:tc>
                  <a:txBody>
                    <a:bodyPr/>
                    <a:lstStyle/>
                    <a:p>
                      <a:pPr algn="l" fontAlgn="b"/>
                      <a:r>
                        <a:rPr lang="en-GB" sz="1200" b="0" i="0" u="none" strike="noStrike" dirty="0">
                          <a:solidFill>
                            <a:srgbClr val="000000"/>
                          </a:solidFill>
                          <a:effectLst/>
                          <a:latin typeface="Calibri"/>
                        </a:rPr>
                        <a:t>Proceedings of </a:t>
                      </a:r>
                      <a:r>
                        <a:rPr lang="en-GB" sz="1200" b="0" i="0" u="none" strike="noStrike" dirty="0" smtClean="0">
                          <a:solidFill>
                            <a:srgbClr val="000000"/>
                          </a:solidFill>
                          <a:effectLst/>
                          <a:latin typeface="Calibri"/>
                        </a:rPr>
                        <a:t>AMPAL 2013</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a:solidFill>
                            <a:srgbClr val="000000"/>
                          </a:solidFill>
                          <a:effectLst/>
                          <a:latin typeface="Calibri"/>
                        </a:rPr>
                        <a:t>113</a:t>
                      </a:r>
                    </a:p>
                  </a:txBody>
                  <a:tcPr marL="9525" marR="9525" marT="9525" marB="0" anchor="b"/>
                </a:tc>
                <a:tc>
                  <a:txBody>
                    <a:bodyPr/>
                    <a:lstStyle/>
                    <a:p>
                      <a:pPr algn="r" fontAlgn="b"/>
                      <a:r>
                        <a:rPr lang="en-GB" sz="1200" b="0" i="0" u="none" strike="noStrike">
                          <a:solidFill>
                            <a:srgbClr val="000000"/>
                          </a:solidFill>
                          <a:effectLst/>
                          <a:latin typeface="Calibri"/>
                        </a:rPr>
                        <a:t>140</a:t>
                      </a:r>
                    </a:p>
                  </a:txBody>
                  <a:tcPr marL="9525" marR="9525" marT="9525" marB="0" anchor="b"/>
                </a:tc>
                <a:tc>
                  <a:txBody>
                    <a:bodyPr/>
                    <a:lstStyle/>
                    <a:p>
                      <a:pPr algn="r" fontAlgn="b"/>
                      <a:r>
                        <a:rPr lang="en-GB" sz="1200" b="0" i="0" u="none" strike="noStrike">
                          <a:solidFill>
                            <a:srgbClr val="000000"/>
                          </a:solidFill>
                          <a:effectLst/>
                          <a:latin typeface="Calibri"/>
                        </a:rPr>
                        <a:t>161</a:t>
                      </a:r>
                    </a:p>
                  </a:txBody>
                  <a:tcPr marL="9525" marR="9525" marT="9525" marB="0" anchor="b"/>
                </a:tc>
                <a:tc>
                  <a:txBody>
                    <a:bodyPr/>
                    <a:lstStyle/>
                    <a:p>
                      <a:pPr algn="r" fontAlgn="b"/>
                      <a:r>
                        <a:rPr lang="en-GB" sz="1200" b="0" i="0" u="none" strike="noStrike">
                          <a:solidFill>
                            <a:srgbClr val="000000"/>
                          </a:solidFill>
                          <a:effectLst/>
                          <a:latin typeface="Calibri"/>
                        </a:rPr>
                        <a:t>124</a:t>
                      </a:r>
                    </a:p>
                  </a:txBody>
                  <a:tcPr marL="9525" marR="9525" marT="9525" marB="0" anchor="b"/>
                </a:tc>
                <a:tc>
                  <a:txBody>
                    <a:bodyPr/>
                    <a:lstStyle/>
                    <a:p>
                      <a:pPr algn="r" fontAlgn="b"/>
                      <a:r>
                        <a:rPr lang="en-GB" sz="1200" b="0" i="0" u="none" strike="noStrike">
                          <a:solidFill>
                            <a:srgbClr val="000000"/>
                          </a:solidFill>
                          <a:effectLst/>
                          <a:latin typeface="Calibri"/>
                        </a:rPr>
                        <a:t>172</a:t>
                      </a:r>
                    </a:p>
                  </a:txBody>
                  <a:tcPr marL="9525" marR="9525" marT="9525" marB="0" anchor="b"/>
                </a:tc>
                <a:tc>
                  <a:txBody>
                    <a:bodyPr/>
                    <a:lstStyle/>
                    <a:p>
                      <a:pPr algn="r" fontAlgn="b"/>
                      <a:r>
                        <a:rPr lang="en-GB" sz="1200" b="0" i="0" u="none" strike="noStrike">
                          <a:solidFill>
                            <a:srgbClr val="000000"/>
                          </a:solidFill>
                          <a:effectLst/>
                          <a:latin typeface="Calibri"/>
                        </a:rPr>
                        <a:t>100</a:t>
                      </a:r>
                    </a:p>
                  </a:txBody>
                  <a:tcPr marL="9525" marR="9525" marT="9525" marB="0" anchor="b"/>
                </a:tc>
                <a:tc>
                  <a:txBody>
                    <a:bodyPr/>
                    <a:lstStyle/>
                    <a:p>
                      <a:pPr algn="r" fontAlgn="b"/>
                      <a:r>
                        <a:rPr lang="en-GB" sz="1200" b="0" i="0" u="none" strike="noStrike">
                          <a:solidFill>
                            <a:srgbClr val="000000"/>
                          </a:solidFill>
                          <a:effectLst/>
                          <a:latin typeface="Calibri"/>
                        </a:rPr>
                        <a:t>190</a:t>
                      </a:r>
                    </a:p>
                  </a:txBody>
                  <a:tcPr marL="9525" marR="9525" marT="9525" marB="0" anchor="b"/>
                </a:tc>
                <a:tc>
                  <a:txBody>
                    <a:bodyPr/>
                    <a:lstStyle/>
                    <a:p>
                      <a:pPr algn="r" fontAlgn="b"/>
                      <a:r>
                        <a:rPr lang="en-GB" sz="1200" b="0" i="0" u="none" strike="noStrike">
                          <a:solidFill>
                            <a:srgbClr val="000000"/>
                          </a:solidFill>
                          <a:effectLst/>
                          <a:latin typeface="Calibri"/>
                        </a:rPr>
                        <a:t>100</a:t>
                      </a:r>
                    </a:p>
                  </a:txBody>
                  <a:tcPr marL="9525" marR="9525" marT="9525" marB="0" anchor="b"/>
                </a:tc>
                <a:tc>
                  <a:txBody>
                    <a:bodyPr/>
                    <a:lstStyle/>
                    <a:p>
                      <a:pPr algn="r" fontAlgn="b"/>
                      <a:r>
                        <a:rPr lang="en-GB" sz="1200" b="0" i="0" u="none" strike="noStrike">
                          <a:solidFill>
                            <a:srgbClr val="000000"/>
                          </a:solidFill>
                          <a:effectLst/>
                          <a:latin typeface="Calibri"/>
                        </a:rPr>
                        <a:t>47</a:t>
                      </a:r>
                    </a:p>
                  </a:txBody>
                  <a:tcPr marL="9525" marR="9525" marT="9525" marB="0" anchor="b"/>
                </a:tc>
                <a:tc>
                  <a:txBody>
                    <a:bodyPr/>
                    <a:lstStyle/>
                    <a:p>
                      <a:pPr algn="r" fontAlgn="b"/>
                      <a:r>
                        <a:rPr lang="en-GB" sz="1200" b="0" i="0" u="none" strike="noStrike" dirty="0">
                          <a:solidFill>
                            <a:srgbClr val="000000"/>
                          </a:solidFill>
                          <a:effectLst/>
                          <a:latin typeface="Calibri"/>
                        </a:rPr>
                        <a:t>46</a:t>
                      </a:r>
                    </a:p>
                  </a:txBody>
                  <a:tcPr marL="9525" marR="9525" marT="9525" marB="0" anchor="b"/>
                </a:tc>
                <a:tc>
                  <a:txBody>
                    <a:bodyPr/>
                    <a:lstStyle/>
                    <a:p>
                      <a:endParaRPr lang="en-GB" sz="1200" dirty="0"/>
                    </a:p>
                  </a:txBody>
                  <a:tcPr/>
                </a:tc>
                <a:tc>
                  <a:txBody>
                    <a:bodyPr/>
                    <a:lstStyle/>
                    <a:p>
                      <a:pPr algn="r"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1,193</a:t>
                      </a:r>
                      <a:endParaRPr lang="en-GB" sz="1200" b="0" i="0" u="none" strike="noStrike" dirty="0">
                        <a:solidFill>
                          <a:srgbClr val="000000"/>
                        </a:solidFill>
                        <a:effectLst/>
                        <a:latin typeface="Calibri"/>
                      </a:endParaRPr>
                    </a:p>
                  </a:txBody>
                  <a:tcPr marL="9525" marR="9525" marT="9525" marB="0" anchor="b"/>
                </a:tc>
              </a:tr>
              <a:tr h="370840">
                <a:tc>
                  <a:txBody>
                    <a:bodyPr/>
                    <a:lstStyle/>
                    <a:p>
                      <a:pPr algn="l" fontAlgn="b"/>
                      <a:r>
                        <a:rPr lang="en-GB" sz="1200" b="0" i="0" u="none" strike="noStrike" dirty="0">
                          <a:solidFill>
                            <a:srgbClr val="000000"/>
                          </a:solidFill>
                          <a:effectLst/>
                          <a:latin typeface="Calibri"/>
                        </a:rPr>
                        <a:t>Syria Studies</a:t>
                      </a:r>
                    </a:p>
                  </a:txBody>
                  <a:tcPr marL="9525" marR="9525" marT="9525" marB="0" anchor="b"/>
                </a:tc>
                <a:tc>
                  <a:txBody>
                    <a:bodyPr/>
                    <a:lstStyle/>
                    <a:p>
                      <a:pPr algn="r" fontAlgn="b"/>
                      <a:r>
                        <a:rPr lang="en-GB" sz="1200" b="0" i="0" u="none" strike="noStrike" dirty="0">
                          <a:solidFill>
                            <a:srgbClr val="000000"/>
                          </a:solidFill>
                          <a:effectLst/>
                          <a:latin typeface="Calibri"/>
                        </a:rPr>
                        <a:t>35</a:t>
                      </a:r>
                    </a:p>
                  </a:txBody>
                  <a:tcPr marL="9525" marR="9525" marT="9525" marB="0" anchor="b"/>
                </a:tc>
                <a:tc>
                  <a:txBody>
                    <a:bodyPr/>
                    <a:lstStyle/>
                    <a:p>
                      <a:pPr algn="r" fontAlgn="b"/>
                      <a:r>
                        <a:rPr lang="en-GB" sz="1200" b="0" i="0" u="none" strike="noStrike">
                          <a:solidFill>
                            <a:srgbClr val="000000"/>
                          </a:solidFill>
                          <a:effectLst/>
                          <a:latin typeface="Calibri"/>
                        </a:rPr>
                        <a:t>280</a:t>
                      </a:r>
                    </a:p>
                  </a:txBody>
                  <a:tcPr marL="9525" marR="9525" marT="9525" marB="0" anchor="b"/>
                </a:tc>
                <a:tc>
                  <a:txBody>
                    <a:bodyPr/>
                    <a:lstStyle/>
                    <a:p>
                      <a:pPr algn="r" fontAlgn="b"/>
                      <a:r>
                        <a:rPr lang="en-GB" sz="1200" b="0" i="0" u="none" strike="noStrike">
                          <a:solidFill>
                            <a:srgbClr val="000000"/>
                          </a:solidFill>
                          <a:effectLst/>
                          <a:latin typeface="Calibri"/>
                        </a:rPr>
                        <a:t>128</a:t>
                      </a:r>
                    </a:p>
                  </a:txBody>
                  <a:tcPr marL="9525" marR="9525" marT="9525" marB="0" anchor="b"/>
                </a:tc>
                <a:tc>
                  <a:txBody>
                    <a:bodyPr/>
                    <a:lstStyle/>
                    <a:p>
                      <a:pPr algn="r" fontAlgn="b"/>
                      <a:r>
                        <a:rPr lang="en-GB" sz="1200" b="0" i="0" u="none" strike="noStrike">
                          <a:solidFill>
                            <a:srgbClr val="000000"/>
                          </a:solidFill>
                          <a:effectLst/>
                          <a:latin typeface="Calibri"/>
                        </a:rPr>
                        <a:t>152</a:t>
                      </a:r>
                    </a:p>
                  </a:txBody>
                  <a:tcPr marL="9525" marR="9525" marT="9525" marB="0" anchor="b"/>
                </a:tc>
                <a:tc>
                  <a:txBody>
                    <a:bodyPr/>
                    <a:lstStyle/>
                    <a:p>
                      <a:pPr algn="r" fontAlgn="b"/>
                      <a:r>
                        <a:rPr lang="en-GB" sz="1200" b="0" i="0" u="none" strike="noStrike">
                          <a:solidFill>
                            <a:srgbClr val="000000"/>
                          </a:solidFill>
                          <a:effectLst/>
                          <a:latin typeface="Calibri"/>
                        </a:rPr>
                        <a:t>93</a:t>
                      </a:r>
                    </a:p>
                  </a:txBody>
                  <a:tcPr marL="9525" marR="9525" marT="9525" marB="0" anchor="b"/>
                </a:tc>
                <a:tc>
                  <a:txBody>
                    <a:bodyPr/>
                    <a:lstStyle/>
                    <a:p>
                      <a:pPr algn="r" fontAlgn="b"/>
                      <a:r>
                        <a:rPr lang="en-GB" sz="1200" b="0" i="0" u="none" strike="noStrike">
                          <a:solidFill>
                            <a:srgbClr val="000000"/>
                          </a:solidFill>
                          <a:effectLst/>
                          <a:latin typeface="Calibri"/>
                        </a:rPr>
                        <a:t>296</a:t>
                      </a:r>
                    </a:p>
                  </a:txBody>
                  <a:tcPr marL="9525" marR="9525" marT="9525" marB="0" anchor="b"/>
                </a:tc>
                <a:tc>
                  <a:txBody>
                    <a:bodyPr/>
                    <a:lstStyle/>
                    <a:p>
                      <a:pPr algn="r" fontAlgn="b"/>
                      <a:r>
                        <a:rPr lang="en-GB" sz="1200" b="0" i="0" u="none" strike="noStrike">
                          <a:solidFill>
                            <a:srgbClr val="000000"/>
                          </a:solidFill>
                          <a:effectLst/>
                          <a:latin typeface="Calibri"/>
                        </a:rPr>
                        <a:t>168</a:t>
                      </a:r>
                    </a:p>
                  </a:txBody>
                  <a:tcPr marL="9525" marR="9525" marT="9525" marB="0" anchor="b"/>
                </a:tc>
                <a:tc>
                  <a:txBody>
                    <a:bodyPr/>
                    <a:lstStyle/>
                    <a:p>
                      <a:pPr algn="r" fontAlgn="b"/>
                      <a:r>
                        <a:rPr lang="en-GB" sz="1200" b="0" i="0" u="none" strike="noStrike">
                          <a:solidFill>
                            <a:srgbClr val="000000"/>
                          </a:solidFill>
                          <a:effectLst/>
                          <a:latin typeface="Calibri"/>
                        </a:rPr>
                        <a:t>126</a:t>
                      </a:r>
                    </a:p>
                  </a:txBody>
                  <a:tcPr marL="9525" marR="9525" marT="9525" marB="0" anchor="b"/>
                </a:tc>
                <a:tc>
                  <a:txBody>
                    <a:bodyPr/>
                    <a:lstStyle/>
                    <a:p>
                      <a:pPr algn="r" fontAlgn="b"/>
                      <a:r>
                        <a:rPr lang="en-GB" sz="1200" b="0" i="0" u="none" strike="noStrike">
                          <a:solidFill>
                            <a:srgbClr val="000000"/>
                          </a:solidFill>
                          <a:effectLst/>
                          <a:latin typeface="Calibri"/>
                        </a:rPr>
                        <a:t>72</a:t>
                      </a:r>
                    </a:p>
                  </a:txBody>
                  <a:tcPr marL="9525" marR="9525" marT="9525" marB="0" anchor="b"/>
                </a:tc>
                <a:tc>
                  <a:txBody>
                    <a:bodyPr/>
                    <a:lstStyle/>
                    <a:p>
                      <a:pPr algn="r" fontAlgn="b"/>
                      <a:r>
                        <a:rPr lang="en-GB" sz="1200" b="0" i="0" u="none" strike="noStrike" dirty="0">
                          <a:solidFill>
                            <a:srgbClr val="000000"/>
                          </a:solidFill>
                          <a:effectLst/>
                          <a:latin typeface="Calibri"/>
                        </a:rPr>
                        <a:t>66</a:t>
                      </a:r>
                    </a:p>
                  </a:txBody>
                  <a:tcPr marL="9525" marR="9525" marT="9525" marB="0" anchor="b"/>
                </a:tc>
                <a:tc>
                  <a:txBody>
                    <a:bodyPr/>
                    <a:lstStyle/>
                    <a:p>
                      <a:endParaRPr lang="en-GB" sz="1200" dirty="0"/>
                    </a:p>
                  </a:txBody>
                  <a:tcPr/>
                </a:tc>
                <a:tc>
                  <a:txBody>
                    <a:bodyPr/>
                    <a:lstStyle/>
                    <a:p>
                      <a:pPr algn="r"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1,416</a:t>
                      </a:r>
                      <a:endParaRPr lang="en-GB" sz="1200" b="0" i="0" u="none" strike="noStrike" dirty="0">
                        <a:solidFill>
                          <a:srgbClr val="000000"/>
                        </a:solidFill>
                        <a:effectLst/>
                        <a:latin typeface="Calibri"/>
                      </a:endParaRPr>
                    </a:p>
                  </a:txBody>
                  <a:tcPr marL="9525" marR="9525" marT="9525" marB="0" anchor="b"/>
                </a:tc>
              </a:tr>
              <a:tr h="370840">
                <a:tc>
                  <a:txBody>
                    <a:bodyPr/>
                    <a:lstStyle/>
                    <a:p>
                      <a:pPr algn="l" fontAlgn="b"/>
                      <a:r>
                        <a:rPr lang="en-GB" sz="1200" b="0" i="0" u="none" strike="noStrike" dirty="0">
                          <a:solidFill>
                            <a:srgbClr val="000000"/>
                          </a:solidFill>
                          <a:effectLst/>
                          <a:latin typeface="Calibri"/>
                        </a:rPr>
                        <a:t>Yearbook in Cosmopolitan </a:t>
                      </a:r>
                      <a:r>
                        <a:rPr lang="en-GB" sz="1200" b="0" i="0" u="none" strike="noStrike" dirty="0" smtClean="0">
                          <a:solidFill>
                            <a:srgbClr val="000000"/>
                          </a:solidFill>
                          <a:effectLst/>
                          <a:latin typeface="Calibri"/>
                        </a:rPr>
                        <a:t>Studies (launched Oct 2014)</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a:t>
                      </a:r>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69</a:t>
                      </a:r>
                      <a:endParaRPr lang="en-GB" sz="1200" b="0" i="0" u="none" strike="noStrike" dirty="0">
                        <a:solidFill>
                          <a:srgbClr val="000000"/>
                        </a:solidFill>
                        <a:effectLst/>
                        <a:latin typeface="Calibri"/>
                      </a:endParaRPr>
                    </a:p>
                  </a:txBody>
                  <a:tcPr marL="9525" marR="9525" marT="9525" marB="0" anchor="b"/>
                </a:tc>
                <a:tc>
                  <a:txBody>
                    <a:bodyPr/>
                    <a:lstStyle/>
                    <a:p>
                      <a:endParaRPr lang="en-GB" sz="1200" dirty="0"/>
                    </a:p>
                  </a:txBody>
                  <a:tcPr/>
                </a:tc>
                <a:tc>
                  <a:txBody>
                    <a:bodyPr/>
                    <a:lstStyle/>
                    <a:p>
                      <a:pPr algn="r" fontAlgn="b"/>
                      <a:endParaRPr lang="en-GB" sz="1200" b="0" i="0" u="none" strike="noStrike" dirty="0">
                        <a:solidFill>
                          <a:srgbClr val="000000"/>
                        </a:solidFill>
                        <a:effectLst/>
                        <a:latin typeface="Calibri"/>
                      </a:endParaRPr>
                    </a:p>
                  </a:txBody>
                  <a:tcPr marL="9525" marR="9525" marT="9525" marB="0" anchor="b"/>
                </a:tc>
                <a:tc>
                  <a:txBody>
                    <a:bodyPr/>
                    <a:lstStyle/>
                    <a:p>
                      <a:pPr algn="r" fontAlgn="b"/>
                      <a:r>
                        <a:rPr lang="en-GB" sz="1200" b="0" i="0" u="none" strike="noStrike" dirty="0" smtClean="0">
                          <a:solidFill>
                            <a:srgbClr val="000000"/>
                          </a:solidFill>
                          <a:effectLst/>
                          <a:latin typeface="Calibri"/>
                        </a:rPr>
                        <a:t>69</a:t>
                      </a:r>
                      <a:endParaRPr lang="en-GB" sz="1200" b="0" i="0" u="none" strike="noStrike" dirty="0">
                        <a:solidFill>
                          <a:srgbClr val="000000"/>
                        </a:solidFill>
                        <a:effectLst/>
                        <a:latin typeface="Calibri"/>
                      </a:endParaRPr>
                    </a:p>
                  </a:txBody>
                  <a:tcPr marL="9525" marR="9525" marT="9525" marB="0" anchor="b"/>
                </a:tc>
              </a:tr>
            </a:tbl>
          </a:graphicData>
        </a:graphic>
      </p:graphicFrame>
      <p:sp>
        <p:nvSpPr>
          <p:cNvPr id="8" name="Title 1"/>
          <p:cNvSpPr txBox="1">
            <a:spLocks/>
          </p:cNvSpPr>
          <p:nvPr/>
        </p:nvSpPr>
        <p:spPr>
          <a:xfrm>
            <a:off x="2159732" y="1838102"/>
            <a:ext cx="4824537" cy="5107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lvl1pPr algn="ctr" rtl="0" eaLnBrk="0" fontAlgn="base" hangingPunct="0">
              <a:spcBef>
                <a:spcPct val="0"/>
              </a:spcBef>
              <a:spcAft>
                <a:spcPct val="0"/>
              </a:spcAft>
              <a:defRPr sz="4400">
                <a:solidFill>
                  <a:schemeClr val="lt1"/>
                </a:solidFill>
                <a:latin typeface="+mn-lt"/>
                <a:ea typeface="+mn-ea"/>
                <a:cs typeface="+mn-cs"/>
              </a:defRPr>
            </a:lvl1pPr>
            <a:lvl2pPr algn="ctr" rtl="0" eaLnBrk="0" fontAlgn="base" hangingPunct="0">
              <a:spcBef>
                <a:spcPct val="0"/>
              </a:spcBef>
              <a:spcAft>
                <a:spcPct val="0"/>
              </a:spcAft>
              <a:defRPr sz="4400">
                <a:solidFill>
                  <a:schemeClr val="lt1"/>
                </a:solidFill>
                <a:latin typeface="+mn-lt"/>
                <a:ea typeface="+mn-ea"/>
                <a:cs typeface="+mn-cs"/>
              </a:defRPr>
            </a:lvl2pPr>
            <a:lvl3pPr algn="ctr" rtl="0" eaLnBrk="0" fontAlgn="base" hangingPunct="0">
              <a:spcBef>
                <a:spcPct val="0"/>
              </a:spcBef>
              <a:spcAft>
                <a:spcPct val="0"/>
              </a:spcAft>
              <a:defRPr sz="4400">
                <a:solidFill>
                  <a:schemeClr val="lt1"/>
                </a:solidFill>
                <a:latin typeface="+mn-lt"/>
                <a:ea typeface="+mn-ea"/>
                <a:cs typeface="+mn-cs"/>
              </a:defRPr>
            </a:lvl3pPr>
            <a:lvl4pPr algn="ctr" rtl="0" eaLnBrk="0" fontAlgn="base" hangingPunct="0">
              <a:spcBef>
                <a:spcPct val="0"/>
              </a:spcBef>
              <a:spcAft>
                <a:spcPct val="0"/>
              </a:spcAft>
              <a:defRPr sz="4400">
                <a:solidFill>
                  <a:schemeClr val="lt1"/>
                </a:solidFill>
                <a:latin typeface="+mn-lt"/>
                <a:ea typeface="+mn-ea"/>
                <a:cs typeface="+mn-cs"/>
              </a:defRPr>
            </a:lvl4pPr>
            <a:lvl5pPr algn="ctr" rtl="0" eaLnBrk="0" fontAlgn="base" hangingPunct="0">
              <a:spcBef>
                <a:spcPct val="0"/>
              </a:spcBef>
              <a:spcAft>
                <a:spcPct val="0"/>
              </a:spcAft>
              <a:defRPr sz="4400">
                <a:solidFill>
                  <a:schemeClr val="lt1"/>
                </a:solidFill>
                <a:latin typeface="+mn-lt"/>
                <a:ea typeface="+mn-ea"/>
                <a:cs typeface="+mn-cs"/>
              </a:defRPr>
            </a:lvl5pPr>
            <a:lvl6pPr marL="456774" algn="ctr" rtl="0" fontAlgn="base">
              <a:spcBef>
                <a:spcPct val="0"/>
              </a:spcBef>
              <a:spcAft>
                <a:spcPct val="0"/>
              </a:spcAft>
              <a:defRPr sz="4400">
                <a:solidFill>
                  <a:schemeClr val="lt1"/>
                </a:solidFill>
                <a:latin typeface="+mn-lt"/>
                <a:ea typeface="+mn-ea"/>
                <a:cs typeface="+mn-cs"/>
              </a:defRPr>
            </a:lvl6pPr>
            <a:lvl7pPr marL="913544" algn="ctr" rtl="0" fontAlgn="base">
              <a:spcBef>
                <a:spcPct val="0"/>
              </a:spcBef>
              <a:spcAft>
                <a:spcPct val="0"/>
              </a:spcAft>
              <a:defRPr sz="4400">
                <a:solidFill>
                  <a:schemeClr val="lt1"/>
                </a:solidFill>
                <a:latin typeface="+mn-lt"/>
                <a:ea typeface="+mn-ea"/>
                <a:cs typeface="+mn-cs"/>
              </a:defRPr>
            </a:lvl7pPr>
            <a:lvl8pPr marL="1370319" algn="ctr" rtl="0" fontAlgn="base">
              <a:spcBef>
                <a:spcPct val="0"/>
              </a:spcBef>
              <a:spcAft>
                <a:spcPct val="0"/>
              </a:spcAft>
              <a:defRPr sz="4400">
                <a:solidFill>
                  <a:schemeClr val="lt1"/>
                </a:solidFill>
                <a:latin typeface="+mn-lt"/>
                <a:ea typeface="+mn-ea"/>
                <a:cs typeface="+mn-cs"/>
              </a:defRPr>
            </a:lvl8pPr>
            <a:lvl9pPr marL="1827089" algn="ctr" rtl="0" fontAlgn="base">
              <a:spcBef>
                <a:spcPct val="0"/>
              </a:spcBef>
              <a:spcAft>
                <a:spcPct val="0"/>
              </a:spcAft>
              <a:defRPr sz="4400">
                <a:solidFill>
                  <a:schemeClr val="lt1"/>
                </a:solidFill>
                <a:latin typeface="+mn-lt"/>
                <a:ea typeface="+mn-ea"/>
                <a:cs typeface="+mn-cs"/>
              </a:defRPr>
            </a:lvl9pPr>
          </a:lstStyle>
          <a:p>
            <a:pPr algn="l">
              <a:defRPr/>
            </a:pPr>
            <a:r>
              <a:rPr lang="en-GB" sz="2400" dirty="0" smtClean="0"/>
              <a:t>Monthly article downloads 2</a:t>
            </a:r>
            <a:r>
              <a:rPr lang="en-GB" sz="2400" kern="1200" dirty="0" smtClean="0"/>
              <a:t>014</a:t>
            </a:r>
            <a:endParaRPr lang="en-GB" sz="2400" kern="1200" dirty="0"/>
          </a:p>
        </p:txBody>
      </p:sp>
      <p:sp>
        <p:nvSpPr>
          <p:cNvPr id="9" name="TextBox 8"/>
          <p:cNvSpPr txBox="1"/>
          <p:nvPr/>
        </p:nvSpPr>
        <p:spPr>
          <a:xfrm>
            <a:off x="611560" y="6135107"/>
            <a:ext cx="5515705" cy="246221"/>
          </a:xfrm>
          <a:prstGeom prst="rect">
            <a:avLst/>
          </a:prstGeom>
          <a:noFill/>
        </p:spPr>
        <p:txBody>
          <a:bodyPr wrap="square" rtlCol="0">
            <a:spAutoFit/>
          </a:bodyPr>
          <a:lstStyle/>
          <a:p>
            <a:pPr algn="l"/>
            <a:r>
              <a:rPr lang="en-GB" sz="1000" dirty="0" smtClean="0"/>
              <a:t>[*JTR has HTML versions as well as PDFs]</a:t>
            </a:r>
            <a:endParaRPr lang="en-GB" sz="1000" dirty="0"/>
          </a:p>
        </p:txBody>
      </p:sp>
    </p:spTree>
    <p:extLst>
      <p:ext uri="{BB962C8B-B14F-4D97-AF65-F5344CB8AC3E}">
        <p14:creationId xmlns:p14="http://schemas.microsoft.com/office/powerpoint/2010/main" val="1246242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16232"/>
            <a:ext cx="8174182" cy="636504"/>
          </a:xfrm>
          <a:prstGeom prst="roundRect">
            <a:avLst/>
          </a:prstGeom>
          <a:solidFill>
            <a:schemeClr val="accent1">
              <a:lumMod val="75000"/>
            </a:schemeClr>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smtClean="0"/>
              <a:t>What’s next in OJS?</a:t>
            </a:r>
            <a:endParaRPr lang="en-GB" b="1"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40" y="1844824"/>
            <a:ext cx="4355976" cy="339277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5536" y="5301208"/>
            <a:ext cx="4320480" cy="1456741"/>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52120" y="1844824"/>
            <a:ext cx="3183153" cy="393305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83185" y="1239143"/>
            <a:ext cx="3709686" cy="461665"/>
          </a:xfrm>
          <a:prstGeom prst="rect">
            <a:avLst/>
          </a:prstGeom>
          <a:noFill/>
        </p:spPr>
        <p:txBody>
          <a:bodyPr wrap="square" rtlCol="0">
            <a:spAutoFit/>
          </a:bodyPr>
          <a:lstStyle/>
          <a:p>
            <a:r>
              <a:rPr lang="en-GB" sz="2400" dirty="0" smtClean="0"/>
              <a:t>New features</a:t>
            </a:r>
            <a:endParaRPr lang="en-GB" sz="2400" dirty="0"/>
          </a:p>
        </p:txBody>
      </p:sp>
      <p:sp>
        <p:nvSpPr>
          <p:cNvPr id="7" name="TextBox 6"/>
          <p:cNvSpPr txBox="1"/>
          <p:nvPr/>
        </p:nvSpPr>
        <p:spPr>
          <a:xfrm>
            <a:off x="5388853" y="1249561"/>
            <a:ext cx="3709686" cy="461665"/>
          </a:xfrm>
          <a:prstGeom prst="rect">
            <a:avLst/>
          </a:prstGeom>
          <a:noFill/>
        </p:spPr>
        <p:txBody>
          <a:bodyPr wrap="square" rtlCol="0">
            <a:spAutoFit/>
          </a:bodyPr>
          <a:lstStyle/>
          <a:p>
            <a:r>
              <a:rPr lang="en-GB" sz="2400" dirty="0" smtClean="0"/>
              <a:t>Clearer setup tips</a:t>
            </a:r>
            <a:endParaRPr lang="en-GB" sz="2400" dirty="0"/>
          </a:p>
        </p:txBody>
      </p:sp>
    </p:spTree>
    <p:extLst>
      <p:ext uri="{BB962C8B-B14F-4D97-AF65-F5344CB8AC3E}">
        <p14:creationId xmlns:p14="http://schemas.microsoft.com/office/powerpoint/2010/main" val="14717020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0825" y="2781300"/>
          <a:ext cx="8229600" cy="2565399"/>
        </p:xfrm>
        <a:graphic>
          <a:graphicData uri="http://schemas.openxmlformats.org/drawingml/2006/table">
            <a:tbl>
              <a:tblPr firstRow="1" bandRow="1">
                <a:tableStyleId>{5C22544A-7EE6-4342-B048-85BDC9FD1C3A}</a:tableStyleId>
              </a:tblPr>
              <a:tblGrid>
                <a:gridCol w="2743200"/>
                <a:gridCol w="2743200"/>
                <a:gridCol w="2743200"/>
              </a:tblGrid>
              <a:tr h="442507">
                <a:tc>
                  <a:txBody>
                    <a:bodyPr/>
                    <a:lstStyle/>
                    <a:p>
                      <a:r>
                        <a:rPr lang="en-GB" sz="1800" dirty="0" smtClean="0"/>
                        <a:t>Journal hosting</a:t>
                      </a:r>
                      <a:endParaRPr lang="en-GB" sz="1800" dirty="0"/>
                    </a:p>
                  </a:txBody>
                  <a:tcPr marT="45704" marB="45704">
                    <a:solidFill>
                      <a:schemeClr val="accent1">
                        <a:lumMod val="50000"/>
                      </a:schemeClr>
                    </a:solidFill>
                  </a:tcPr>
                </a:tc>
                <a:tc>
                  <a:txBody>
                    <a:bodyPr/>
                    <a:lstStyle/>
                    <a:p>
                      <a:r>
                        <a:rPr lang="en-GB" sz="1800" dirty="0" smtClean="0"/>
                        <a:t>Journal management</a:t>
                      </a:r>
                      <a:endParaRPr lang="en-GB" sz="1800" dirty="0"/>
                    </a:p>
                  </a:txBody>
                  <a:tcPr marT="45704" marB="45704">
                    <a:solidFill>
                      <a:schemeClr val="accent1">
                        <a:lumMod val="75000"/>
                      </a:schemeClr>
                    </a:solidFill>
                  </a:tcPr>
                </a:tc>
                <a:tc>
                  <a:txBody>
                    <a:bodyPr/>
                    <a:lstStyle/>
                    <a:p>
                      <a:r>
                        <a:rPr lang="en-GB" sz="1800" dirty="0" smtClean="0"/>
                        <a:t>Editor(s)</a:t>
                      </a:r>
                      <a:endParaRPr lang="en-GB" sz="1800" dirty="0"/>
                    </a:p>
                  </a:txBody>
                  <a:tcPr marT="45704" marB="45704"/>
                </a:tc>
              </a:tr>
              <a:tr h="370711">
                <a:tc>
                  <a:txBody>
                    <a:bodyPr/>
                    <a:lstStyle/>
                    <a:p>
                      <a:r>
                        <a:rPr lang="en-GB" sz="1800" dirty="0" smtClean="0"/>
                        <a:t>Technical support</a:t>
                      </a:r>
                      <a:endParaRPr lang="en-GB" sz="1800" dirty="0"/>
                    </a:p>
                  </a:txBody>
                  <a:tcPr marT="45704" marB="45704"/>
                </a:tc>
                <a:tc>
                  <a:txBody>
                    <a:bodyPr/>
                    <a:lstStyle/>
                    <a:p>
                      <a:r>
                        <a:rPr lang="en-GB" sz="1800" dirty="0" smtClean="0">
                          <a:solidFill>
                            <a:schemeClr val="accent1">
                              <a:lumMod val="50000"/>
                            </a:schemeClr>
                          </a:solidFill>
                        </a:rPr>
                        <a:t>Set up functionality</a:t>
                      </a:r>
                      <a:endParaRPr lang="en-GB" sz="1800" dirty="0">
                        <a:solidFill>
                          <a:schemeClr val="accent1">
                            <a:lumMod val="50000"/>
                          </a:schemeClr>
                        </a:solidFill>
                      </a:endParaRPr>
                    </a:p>
                  </a:txBody>
                  <a:tcPr marT="45704" marB="45704"/>
                </a:tc>
                <a:tc>
                  <a:txBody>
                    <a:bodyPr/>
                    <a:lstStyle/>
                    <a:p>
                      <a:r>
                        <a:rPr lang="en-GB" sz="1800" dirty="0" smtClean="0">
                          <a:solidFill>
                            <a:schemeClr val="accent1">
                              <a:lumMod val="75000"/>
                            </a:schemeClr>
                          </a:solidFill>
                        </a:rPr>
                        <a:t>Define policies</a:t>
                      </a:r>
                      <a:endParaRPr lang="en-GB" sz="1800" dirty="0">
                        <a:solidFill>
                          <a:schemeClr val="accent1">
                            <a:lumMod val="75000"/>
                          </a:schemeClr>
                        </a:solidFill>
                      </a:endParaRPr>
                    </a:p>
                  </a:txBody>
                  <a:tcPr marT="45704" marB="45704"/>
                </a:tc>
              </a:tr>
              <a:tr h="370711">
                <a:tc>
                  <a:txBody>
                    <a:bodyPr/>
                    <a:lstStyle/>
                    <a:p>
                      <a:r>
                        <a:rPr lang="en-GB" sz="1800" dirty="0" smtClean="0"/>
                        <a:t>OJS user training</a:t>
                      </a:r>
                      <a:endParaRPr lang="en-GB" sz="1800" dirty="0"/>
                    </a:p>
                  </a:txBody>
                  <a:tcPr marT="45704" marB="45704"/>
                </a:tc>
                <a:tc>
                  <a:txBody>
                    <a:bodyPr/>
                    <a:lstStyle/>
                    <a:p>
                      <a:r>
                        <a:rPr lang="en-GB" sz="1800" dirty="0" smtClean="0">
                          <a:solidFill>
                            <a:schemeClr val="accent1">
                              <a:lumMod val="50000"/>
                            </a:schemeClr>
                          </a:solidFill>
                        </a:rPr>
                        <a:t>Configure templates</a:t>
                      </a:r>
                      <a:endParaRPr lang="en-GB" sz="1800" dirty="0">
                        <a:solidFill>
                          <a:schemeClr val="accent1">
                            <a:lumMod val="50000"/>
                          </a:schemeClr>
                        </a:solidFill>
                      </a:endParaRPr>
                    </a:p>
                  </a:txBody>
                  <a:tcPr marT="45704" marB="457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accent1">
                              <a:lumMod val="75000"/>
                            </a:schemeClr>
                          </a:solidFill>
                        </a:rPr>
                        <a:t>Manage review process</a:t>
                      </a:r>
                    </a:p>
                  </a:txBody>
                  <a:tcPr marT="45704" marB="45704"/>
                </a:tc>
              </a:tr>
              <a:tr h="370711">
                <a:tc>
                  <a:txBody>
                    <a:bodyPr/>
                    <a:lstStyle/>
                    <a:p>
                      <a:r>
                        <a:rPr lang="en-GB" sz="1800" dirty="0" smtClean="0"/>
                        <a:t>Advice on copyright</a:t>
                      </a:r>
                      <a:endParaRPr lang="en-GB" sz="1800" dirty="0"/>
                    </a:p>
                  </a:txBody>
                  <a:tcPr marT="45704" marB="45704"/>
                </a:tc>
                <a:tc>
                  <a:txBody>
                    <a:bodyPr/>
                    <a:lstStyle/>
                    <a:p>
                      <a:r>
                        <a:rPr lang="en-GB" sz="1800" dirty="0" smtClean="0">
                          <a:solidFill>
                            <a:schemeClr val="accent1">
                              <a:lumMod val="50000"/>
                            </a:schemeClr>
                          </a:solidFill>
                        </a:rPr>
                        <a:t>Customise look and feel</a:t>
                      </a:r>
                      <a:endParaRPr lang="en-GB" sz="1800" dirty="0">
                        <a:solidFill>
                          <a:schemeClr val="accent1">
                            <a:lumMod val="50000"/>
                          </a:schemeClr>
                        </a:solidFill>
                      </a:endParaRPr>
                    </a:p>
                  </a:txBody>
                  <a:tcPr marT="45704" marB="45704"/>
                </a:tc>
                <a:tc>
                  <a:txBody>
                    <a:bodyPr/>
                    <a:lstStyle/>
                    <a:p>
                      <a:r>
                        <a:rPr lang="en-GB" sz="1800" dirty="0" smtClean="0">
                          <a:solidFill>
                            <a:schemeClr val="accent1">
                              <a:lumMod val="75000"/>
                            </a:schemeClr>
                          </a:solidFill>
                        </a:rPr>
                        <a:t>Track submissions</a:t>
                      </a:r>
                      <a:endParaRPr lang="en-GB" sz="1800" dirty="0">
                        <a:solidFill>
                          <a:schemeClr val="accent1">
                            <a:lumMod val="75000"/>
                          </a:schemeClr>
                        </a:solidFill>
                      </a:endParaRPr>
                    </a:p>
                  </a:txBody>
                  <a:tcPr marT="45704" marB="45704"/>
                </a:tc>
              </a:tr>
              <a:tr h="640048">
                <a:tc>
                  <a:txBody>
                    <a:bodyPr/>
                    <a:lstStyle/>
                    <a:p>
                      <a:r>
                        <a:rPr lang="en-GB" sz="1800" dirty="0" smtClean="0"/>
                        <a:t>Support for access and preservation</a:t>
                      </a:r>
                      <a:endParaRPr lang="en-GB" sz="1800" dirty="0"/>
                    </a:p>
                  </a:txBody>
                  <a:tcPr marT="45704" marB="45704"/>
                </a:tc>
                <a:tc>
                  <a:txBody>
                    <a:bodyPr/>
                    <a:lstStyle/>
                    <a:p>
                      <a:r>
                        <a:rPr lang="en-GB" sz="1800" dirty="0" smtClean="0">
                          <a:solidFill>
                            <a:schemeClr val="accent1">
                              <a:lumMod val="50000"/>
                            </a:schemeClr>
                          </a:solidFill>
                        </a:rPr>
                        <a:t>Register users and assign roles</a:t>
                      </a:r>
                      <a:endParaRPr lang="en-GB" sz="1800" dirty="0">
                        <a:solidFill>
                          <a:schemeClr val="accent1">
                            <a:lumMod val="50000"/>
                          </a:schemeClr>
                        </a:solidFill>
                      </a:endParaRPr>
                    </a:p>
                  </a:txBody>
                  <a:tcPr marT="45704" marB="457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accent1">
                              <a:lumMod val="75000"/>
                            </a:schemeClr>
                          </a:solidFill>
                        </a:rPr>
                        <a:t>Create and publish issues</a:t>
                      </a:r>
                    </a:p>
                  </a:txBody>
                  <a:tcPr marT="45704" marB="45704"/>
                </a:tc>
              </a:tr>
              <a:tr h="370711">
                <a:tc>
                  <a:txBody>
                    <a:bodyPr/>
                    <a:lstStyle/>
                    <a:p>
                      <a:r>
                        <a:rPr lang="en-GB" sz="1800" dirty="0" smtClean="0"/>
                        <a:t>Open Access advocacy</a:t>
                      </a:r>
                      <a:endParaRPr lang="en-GB" sz="1800" dirty="0"/>
                    </a:p>
                  </a:txBody>
                  <a:tcPr marT="45704" marB="45704"/>
                </a:tc>
                <a:tc>
                  <a:txBody>
                    <a:bodyPr/>
                    <a:lstStyle/>
                    <a:p>
                      <a:r>
                        <a:rPr lang="en-GB" sz="1800" dirty="0" smtClean="0">
                          <a:solidFill>
                            <a:schemeClr val="accent1">
                              <a:lumMod val="50000"/>
                            </a:schemeClr>
                          </a:solidFill>
                        </a:rPr>
                        <a:t>Administration</a:t>
                      </a:r>
                      <a:endParaRPr lang="en-GB" sz="1800" dirty="0">
                        <a:solidFill>
                          <a:schemeClr val="accent1">
                            <a:lumMod val="50000"/>
                          </a:schemeClr>
                        </a:solidFill>
                      </a:endParaRPr>
                    </a:p>
                  </a:txBody>
                  <a:tcPr marT="45704" marB="45704"/>
                </a:tc>
                <a:tc>
                  <a:txBody>
                    <a:bodyPr/>
                    <a:lstStyle/>
                    <a:p>
                      <a:r>
                        <a:rPr lang="en-GB" sz="1800" dirty="0" smtClean="0">
                          <a:solidFill>
                            <a:schemeClr val="accent1">
                              <a:lumMod val="75000"/>
                            </a:schemeClr>
                          </a:solidFill>
                        </a:rPr>
                        <a:t>Create author guidelines</a:t>
                      </a:r>
                      <a:endParaRPr lang="en-GB" sz="1800" dirty="0">
                        <a:solidFill>
                          <a:schemeClr val="accent1">
                            <a:lumMod val="75000"/>
                          </a:schemeClr>
                        </a:solidFill>
                      </a:endParaRPr>
                    </a:p>
                  </a:txBody>
                  <a:tcPr marT="45704" marB="45704"/>
                </a:tc>
              </a:tr>
            </a:tbl>
          </a:graphicData>
        </a:graphic>
      </p:graphicFrame>
      <p:graphicFrame>
        <p:nvGraphicFramePr>
          <p:cNvPr id="6" name="Table 5"/>
          <p:cNvGraphicFramePr>
            <a:graphicFrameLocks noGrp="1"/>
          </p:cNvGraphicFramePr>
          <p:nvPr/>
        </p:nvGraphicFramePr>
        <p:xfrm>
          <a:off x="250825" y="1700213"/>
          <a:ext cx="8208963" cy="641350"/>
        </p:xfrm>
        <a:graphic>
          <a:graphicData uri="http://schemas.openxmlformats.org/drawingml/2006/table">
            <a:tbl>
              <a:tblPr firstRow="1" bandRow="1">
                <a:tableStyleId>{5C22544A-7EE6-4342-B048-85BDC9FD1C3A}</a:tableStyleId>
              </a:tblPr>
              <a:tblGrid>
                <a:gridCol w="2736321"/>
                <a:gridCol w="2736321"/>
                <a:gridCol w="2736321"/>
              </a:tblGrid>
              <a:tr h="641350">
                <a:tc>
                  <a:txBody>
                    <a:bodyPr/>
                    <a:lstStyle/>
                    <a:p>
                      <a:r>
                        <a:rPr lang="en-GB" sz="1800" dirty="0" smtClean="0"/>
                        <a:t>Library (with IT services)</a:t>
                      </a:r>
                      <a:endParaRPr lang="en-GB" sz="1800" dirty="0"/>
                    </a:p>
                  </a:txBody>
                  <a:tcPr marL="91451" marR="91451" marT="45791" marB="45791">
                    <a:solidFill>
                      <a:schemeClr val="accent1">
                        <a:lumMod val="50000"/>
                      </a:schemeClr>
                    </a:solidFill>
                  </a:tcPr>
                </a:tc>
                <a:tc>
                  <a:txBody>
                    <a:bodyPr/>
                    <a:lstStyle/>
                    <a:p>
                      <a:r>
                        <a:rPr lang="en-GB" sz="1800" dirty="0" smtClean="0"/>
                        <a:t>Library</a:t>
                      </a:r>
                      <a:r>
                        <a:rPr lang="en-GB" sz="1800" baseline="0" dirty="0" smtClean="0"/>
                        <a:t> / School</a:t>
                      </a:r>
                      <a:endParaRPr lang="en-GB" sz="1800" dirty="0"/>
                    </a:p>
                  </a:txBody>
                  <a:tcPr marL="91451" marR="91451" marT="45791" marB="45791">
                    <a:solidFill>
                      <a:schemeClr val="accent1">
                        <a:lumMod val="75000"/>
                      </a:schemeClr>
                    </a:solidFill>
                  </a:tcPr>
                </a:tc>
                <a:tc>
                  <a:txBody>
                    <a:bodyPr/>
                    <a:lstStyle/>
                    <a:p>
                      <a:r>
                        <a:rPr lang="en-GB" sz="1800" dirty="0" smtClean="0"/>
                        <a:t>School</a:t>
                      </a:r>
                      <a:r>
                        <a:rPr lang="en-GB" sz="1800" baseline="0" dirty="0" smtClean="0"/>
                        <a:t> + Editorial board</a:t>
                      </a:r>
                      <a:endParaRPr lang="en-GB" sz="1800" dirty="0"/>
                    </a:p>
                  </a:txBody>
                  <a:tcPr marL="91451" marR="91451" marT="45791" marB="45791"/>
                </a:tc>
              </a:tr>
            </a:tbl>
          </a:graphicData>
        </a:graphic>
      </p:graphicFrame>
      <p:grpSp>
        <p:nvGrpSpPr>
          <p:cNvPr id="5" name="Group 4"/>
          <p:cNvGrpSpPr/>
          <p:nvPr/>
        </p:nvGrpSpPr>
        <p:grpSpPr>
          <a:xfrm>
            <a:off x="1476375" y="2420938"/>
            <a:ext cx="5734050" cy="296862"/>
            <a:chOff x="1476375" y="2420938"/>
            <a:chExt cx="5734050" cy="296862"/>
          </a:xfrm>
        </p:grpSpPr>
        <p:sp>
          <p:nvSpPr>
            <p:cNvPr id="2" name="Down Arrow 1"/>
            <p:cNvSpPr/>
            <p:nvPr/>
          </p:nvSpPr>
          <p:spPr>
            <a:xfrm>
              <a:off x="1476375" y="2420938"/>
              <a:ext cx="44450"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Down Arrow 6"/>
            <p:cNvSpPr/>
            <p:nvPr/>
          </p:nvSpPr>
          <p:spPr>
            <a:xfrm>
              <a:off x="4356100" y="2420938"/>
              <a:ext cx="46038" cy="287337"/>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Down Arrow 7"/>
            <p:cNvSpPr/>
            <p:nvPr/>
          </p:nvSpPr>
          <p:spPr>
            <a:xfrm>
              <a:off x="7164388" y="2428875"/>
              <a:ext cx="46037" cy="288925"/>
            </a:xfrm>
            <a:prstGeom prst="downArrow">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sp>
        <p:nvSpPr>
          <p:cNvPr id="9" name="TextBox 8"/>
          <p:cNvSpPr txBox="1"/>
          <p:nvPr/>
        </p:nvSpPr>
        <p:spPr>
          <a:xfrm>
            <a:off x="395536" y="416232"/>
            <a:ext cx="8174182" cy="636504"/>
          </a:xfrm>
          <a:prstGeom prst="roundRect">
            <a:avLst/>
          </a:prstGeom>
          <a:solidFill>
            <a:schemeClr val="accent1">
              <a:lumMod val="75000"/>
            </a:schemeClr>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a:t>Journal hosting service – </a:t>
            </a:r>
            <a:r>
              <a:rPr lang="en-GB" dirty="0" smtClean="0"/>
              <a:t>growing the model</a:t>
            </a:r>
            <a:endParaRPr lang="en-GB" b="1" dirty="0"/>
          </a:p>
        </p:txBody>
      </p:sp>
      <p:sp>
        <p:nvSpPr>
          <p:cNvPr id="3" name="TextBox 2"/>
          <p:cNvSpPr txBox="1"/>
          <p:nvPr/>
        </p:nvSpPr>
        <p:spPr>
          <a:xfrm>
            <a:off x="1691680" y="5314563"/>
            <a:ext cx="5472708" cy="1138773"/>
          </a:xfrm>
          <a:prstGeom prst="rect">
            <a:avLst/>
          </a:prstGeom>
          <a:noFill/>
        </p:spPr>
        <p:txBody>
          <a:bodyPr wrap="square" rtlCol="0">
            <a:spAutoFit/>
          </a:bodyPr>
          <a:lstStyle/>
          <a:p>
            <a:r>
              <a:rPr lang="en-GB" sz="2000" i="1" dirty="0" smtClean="0"/>
              <a:t>Create and register DOIs</a:t>
            </a:r>
          </a:p>
          <a:p>
            <a:r>
              <a:rPr lang="en-GB" sz="2000" i="1" dirty="0"/>
              <a:t>Create HTML versions of </a:t>
            </a:r>
            <a:r>
              <a:rPr lang="en-GB" sz="2000" i="1" dirty="0" smtClean="0"/>
              <a:t>articles</a:t>
            </a:r>
          </a:p>
          <a:p>
            <a:r>
              <a:rPr lang="en-GB" sz="2000" i="1" dirty="0" smtClean="0"/>
              <a:t>Deposit </a:t>
            </a:r>
            <a:r>
              <a:rPr lang="en-GB" sz="2000" i="1" dirty="0"/>
              <a:t>preservation copies in our </a:t>
            </a:r>
            <a:r>
              <a:rPr lang="en-GB" sz="2000" i="1" dirty="0" smtClean="0"/>
              <a:t>repository</a:t>
            </a:r>
            <a:endParaRPr lang="en-GB" sz="2000" i="1" dirty="0"/>
          </a:p>
        </p:txBody>
      </p:sp>
    </p:spTree>
    <p:extLst>
      <p:ext uri="{BB962C8B-B14F-4D97-AF65-F5344CB8AC3E}">
        <p14:creationId xmlns:p14="http://schemas.microsoft.com/office/powerpoint/2010/main" val="78768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16232"/>
            <a:ext cx="8174182" cy="636504"/>
          </a:xfrm>
          <a:prstGeom prst="roundRect">
            <a:avLst/>
          </a:prstGeom>
          <a:solidFill>
            <a:schemeClr val="accent1">
              <a:lumMod val="75000"/>
            </a:schemeClr>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smtClean="0"/>
              <a:t>What’s next for our service?</a:t>
            </a:r>
            <a:endParaRPr lang="en-GB" b="1" dirty="0"/>
          </a:p>
        </p:txBody>
      </p:sp>
      <p:sp>
        <p:nvSpPr>
          <p:cNvPr id="9" name="Content Placeholder 8"/>
          <p:cNvSpPr>
            <a:spLocks noGrp="1"/>
          </p:cNvSpPr>
          <p:nvPr>
            <p:ph idx="1"/>
          </p:nvPr>
        </p:nvSpPr>
        <p:spPr/>
        <p:txBody>
          <a:bodyPr/>
          <a:lstStyle/>
          <a:p>
            <a:r>
              <a:rPr lang="en-GB" dirty="0" smtClean="0"/>
              <a:t>Further embedding in our OA services</a:t>
            </a:r>
          </a:p>
          <a:p>
            <a:r>
              <a:rPr lang="en-GB" dirty="0"/>
              <a:t>Managing technical developments</a:t>
            </a:r>
          </a:p>
          <a:p>
            <a:r>
              <a:rPr lang="en-GB" dirty="0" smtClean="0"/>
              <a:t>Managing user expectations</a:t>
            </a:r>
          </a:p>
          <a:p>
            <a:r>
              <a:rPr lang="en-GB" dirty="0" smtClean="0"/>
              <a:t>Ensuring sustainability of the journals</a:t>
            </a:r>
          </a:p>
          <a:p>
            <a:endParaRPr lang="en-GB" dirty="0"/>
          </a:p>
          <a:p>
            <a:endParaRPr lang="en-GB" dirty="0" smtClean="0"/>
          </a:p>
          <a:p>
            <a:endParaRPr lang="en-GB" dirty="0" smtClean="0"/>
          </a:p>
          <a:p>
            <a:endParaRPr lang="en-GB" dirty="0"/>
          </a:p>
        </p:txBody>
      </p:sp>
      <p:pic>
        <p:nvPicPr>
          <p:cNvPr id="1026" name="Picture 2" descr="Page Hea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4509120"/>
            <a:ext cx="4200972" cy="14301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050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1026"/>
                                        </p:tgtEl>
                                      </p:cBhvr>
                                    </p:animEffect>
                                    <p:set>
                                      <p:cBhvr>
                                        <p:cTn id="7"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16232"/>
            <a:ext cx="8174182" cy="636504"/>
          </a:xfrm>
          <a:prstGeom prst="roundRect">
            <a:avLst/>
          </a:prstGeom>
          <a:solidFill>
            <a:schemeClr val="accent1">
              <a:lumMod val="75000"/>
            </a:schemeClr>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smtClean="0"/>
              <a:t>What’s next for our service?</a:t>
            </a:r>
            <a:endParaRPr lang="en-GB" b="1" dirty="0"/>
          </a:p>
        </p:txBody>
      </p:sp>
      <p:sp>
        <p:nvSpPr>
          <p:cNvPr id="9" name="Content Placeholder 8"/>
          <p:cNvSpPr>
            <a:spLocks noGrp="1"/>
          </p:cNvSpPr>
          <p:nvPr>
            <p:ph idx="1"/>
          </p:nvPr>
        </p:nvSpPr>
        <p:spPr/>
        <p:txBody>
          <a:bodyPr/>
          <a:lstStyle/>
          <a:p>
            <a:pPr marL="0" indent="0">
              <a:spcBef>
                <a:spcPct val="30000"/>
              </a:spcBef>
              <a:buNone/>
              <a:defRPr/>
            </a:pPr>
            <a:r>
              <a:rPr lang="en-GB" dirty="0" smtClean="0"/>
              <a:t>So we are</a:t>
            </a:r>
          </a:p>
          <a:p>
            <a:pPr>
              <a:spcBef>
                <a:spcPct val="30000"/>
              </a:spcBef>
              <a:defRPr/>
            </a:pPr>
            <a:r>
              <a:rPr lang="en-GB" sz="2800" i="1" dirty="0" smtClean="0"/>
              <a:t>Reviewing </a:t>
            </a:r>
            <a:r>
              <a:rPr lang="en-GB" sz="2800" i="1" dirty="0"/>
              <a:t>level of staff resource needed</a:t>
            </a:r>
          </a:p>
          <a:p>
            <a:pPr>
              <a:spcBef>
                <a:spcPct val="30000"/>
              </a:spcBef>
              <a:defRPr/>
            </a:pPr>
            <a:r>
              <a:rPr lang="en-GB" sz="2800" i="1" dirty="0"/>
              <a:t>Reviewing options for technical support</a:t>
            </a:r>
          </a:p>
          <a:p>
            <a:pPr>
              <a:spcBef>
                <a:spcPct val="30000"/>
              </a:spcBef>
              <a:defRPr/>
            </a:pPr>
            <a:r>
              <a:rPr lang="en-GB" sz="2800" i="1" dirty="0"/>
              <a:t>Reviewing our hosting model and looking at alternatives</a:t>
            </a:r>
            <a:r>
              <a:rPr lang="en-GB" sz="2800" i="1" dirty="0" smtClean="0"/>
              <a:t>…</a:t>
            </a:r>
          </a:p>
          <a:p>
            <a:pPr>
              <a:spcBef>
                <a:spcPct val="30000"/>
              </a:spcBef>
              <a:defRPr/>
            </a:pPr>
            <a:endParaRPr lang="en-GB" sz="2800" i="1" dirty="0"/>
          </a:p>
          <a:p>
            <a:pPr>
              <a:spcBef>
                <a:spcPct val="30000"/>
              </a:spcBef>
              <a:defRPr/>
            </a:pPr>
            <a:r>
              <a:rPr lang="en-GB" sz="2800" i="1" dirty="0" smtClean="0"/>
              <a:t>Committed to supporting Open Access, and meeting our users’ needs</a:t>
            </a:r>
            <a:endParaRPr lang="en-GB" sz="2800" i="1" dirty="0"/>
          </a:p>
          <a:p>
            <a:endParaRPr lang="en-GB" dirty="0"/>
          </a:p>
        </p:txBody>
      </p:sp>
    </p:spTree>
    <p:extLst>
      <p:ext uri="{BB962C8B-B14F-4D97-AF65-F5344CB8AC3E}">
        <p14:creationId xmlns:p14="http://schemas.microsoft.com/office/powerpoint/2010/main" val="1853035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marL="0" indent="0">
              <a:buNone/>
            </a:pPr>
            <a:r>
              <a:rPr lang="en-GB" sz="1400" dirty="0">
                <a:hlinkClick r:id="rId3"/>
              </a:rPr>
              <a:t>Aporia </a:t>
            </a:r>
            <a:endParaRPr lang="en-GB" sz="1400" dirty="0" smtClean="0"/>
          </a:p>
          <a:p>
            <a:pPr marL="0" indent="0">
              <a:buNone/>
            </a:pPr>
            <a:r>
              <a:rPr lang="en-GB" sz="1400" dirty="0" err="1">
                <a:hlinkClick r:id="rId4"/>
              </a:rPr>
              <a:t>Convocamus</a:t>
            </a:r>
            <a:r>
              <a:rPr lang="en-GB" sz="1400" dirty="0" smtClean="0"/>
              <a:t> (launching soon)</a:t>
            </a:r>
          </a:p>
          <a:p>
            <a:pPr marL="0" indent="0">
              <a:buNone/>
            </a:pPr>
            <a:r>
              <a:rPr lang="en-GB" sz="1400" dirty="0" smtClean="0">
                <a:hlinkClick r:id="rId5"/>
              </a:rPr>
              <a:t>Ethnographic </a:t>
            </a:r>
            <a:r>
              <a:rPr lang="en-GB" sz="1400" dirty="0">
                <a:hlinkClick r:id="rId5"/>
              </a:rPr>
              <a:t>Encounters </a:t>
            </a:r>
            <a:endParaRPr lang="en-GB" sz="1400" dirty="0" smtClean="0"/>
          </a:p>
          <a:p>
            <a:pPr marL="0" indent="0">
              <a:buNone/>
            </a:pPr>
            <a:r>
              <a:rPr lang="en-GB" sz="1400" dirty="0" smtClean="0">
                <a:hlinkClick r:id="rId6"/>
              </a:rPr>
              <a:t>Journal </a:t>
            </a:r>
            <a:r>
              <a:rPr lang="en-GB" sz="1400" dirty="0">
                <a:hlinkClick r:id="rId6"/>
              </a:rPr>
              <a:t>of Sustainability </a:t>
            </a:r>
            <a:endParaRPr lang="en-GB" sz="1400" dirty="0" smtClean="0"/>
          </a:p>
          <a:p>
            <a:pPr marL="0" indent="0">
              <a:buNone/>
            </a:pPr>
            <a:r>
              <a:rPr lang="en-GB" sz="1400" dirty="0" smtClean="0">
                <a:hlinkClick r:id="rId7"/>
              </a:rPr>
              <a:t>Journal </a:t>
            </a:r>
            <a:r>
              <a:rPr lang="en-GB" sz="1400" dirty="0">
                <a:hlinkClick r:id="rId7"/>
              </a:rPr>
              <a:t>of Terrorism Research </a:t>
            </a:r>
            <a:endParaRPr lang="en-GB" sz="1400" dirty="0" smtClean="0"/>
          </a:p>
          <a:p>
            <a:pPr marL="0" indent="0">
              <a:buNone/>
            </a:pPr>
            <a:r>
              <a:rPr lang="en-GB" sz="1400" dirty="0" smtClean="0">
                <a:hlinkClick r:id="rId8"/>
              </a:rPr>
              <a:t>North </a:t>
            </a:r>
            <a:r>
              <a:rPr lang="en-GB" sz="1400" dirty="0">
                <a:hlinkClick r:id="rId8"/>
              </a:rPr>
              <a:t>Street Review </a:t>
            </a:r>
            <a:endParaRPr lang="en-GB" sz="1400" dirty="0" smtClean="0"/>
          </a:p>
          <a:p>
            <a:pPr marL="0" indent="0">
              <a:buNone/>
            </a:pPr>
            <a:r>
              <a:rPr lang="en-GB" sz="1400" dirty="0" smtClean="0">
                <a:hlinkClick r:id="rId9"/>
              </a:rPr>
              <a:t>Proceedings </a:t>
            </a:r>
            <a:r>
              <a:rPr lang="en-GB" sz="1400" dirty="0">
                <a:hlinkClick r:id="rId9"/>
              </a:rPr>
              <a:t>of AMPAL 2013 </a:t>
            </a:r>
            <a:endParaRPr lang="en-GB" sz="1400" dirty="0" smtClean="0"/>
          </a:p>
          <a:p>
            <a:pPr marL="0" indent="0">
              <a:buNone/>
            </a:pPr>
            <a:r>
              <a:rPr lang="en-GB" sz="1400" dirty="0" smtClean="0">
                <a:hlinkClick r:id="rId10"/>
              </a:rPr>
              <a:t>Syria Studies</a:t>
            </a:r>
            <a:endParaRPr lang="en-GB" sz="1400" dirty="0" smtClean="0"/>
          </a:p>
          <a:p>
            <a:pPr marL="0" indent="0">
              <a:buNone/>
            </a:pPr>
            <a:r>
              <a:rPr lang="en-GB" sz="1400" dirty="0" smtClean="0">
                <a:hlinkClick r:id="rId11"/>
              </a:rPr>
              <a:t>Theology </a:t>
            </a:r>
            <a:r>
              <a:rPr lang="en-GB" sz="1400" dirty="0">
                <a:hlinkClick r:id="rId11"/>
              </a:rPr>
              <a:t>in Scotland </a:t>
            </a:r>
            <a:endParaRPr lang="en-GB" sz="1400" dirty="0" smtClean="0"/>
          </a:p>
          <a:p>
            <a:pPr marL="0" indent="0">
              <a:buNone/>
            </a:pPr>
            <a:r>
              <a:rPr lang="en-GB" sz="1400" dirty="0" smtClean="0">
                <a:hlinkClick r:id="rId12"/>
              </a:rPr>
              <a:t>Yearbook in Cosmopolitan Studies</a:t>
            </a:r>
            <a:r>
              <a:rPr lang="en-GB" sz="1400" dirty="0" smtClean="0"/>
              <a:t> (launched Oct 2014)</a:t>
            </a:r>
          </a:p>
          <a:p>
            <a:endParaRPr lang="en-GB" sz="1800" dirty="0"/>
          </a:p>
          <a:p>
            <a:pPr marL="0" indent="0">
              <a:buNone/>
            </a:pPr>
            <a:r>
              <a:rPr lang="en-GB" sz="1400" dirty="0" smtClean="0"/>
              <a:t>Hosting service: </a:t>
            </a:r>
            <a:r>
              <a:rPr lang="en-GB" sz="1400" dirty="0" smtClean="0">
                <a:hlinkClick r:id="rId13"/>
              </a:rPr>
              <a:t>http</a:t>
            </a:r>
            <a:r>
              <a:rPr lang="en-GB" sz="1400" dirty="0">
                <a:hlinkClick r:id="rId13"/>
              </a:rPr>
              <a:t>://ojs.st-andrews.ac.uk</a:t>
            </a:r>
            <a:r>
              <a:rPr lang="en-GB" sz="1400" dirty="0" smtClean="0">
                <a:hlinkClick r:id="rId13"/>
              </a:rPr>
              <a:t>/</a:t>
            </a:r>
            <a:endParaRPr lang="en-GB" sz="1400" dirty="0" smtClean="0"/>
          </a:p>
          <a:p>
            <a:pPr marL="0" indent="0">
              <a:buNone/>
            </a:pPr>
            <a:r>
              <a:rPr lang="en-GB" sz="1400" dirty="0" smtClean="0"/>
              <a:t>About </a:t>
            </a:r>
            <a:r>
              <a:rPr lang="en-GB" sz="1400" dirty="0"/>
              <a:t>the service: </a:t>
            </a:r>
            <a:r>
              <a:rPr lang="en-GB" sz="1400" dirty="0">
                <a:hlinkClick r:id="rId14"/>
              </a:rPr>
              <a:t>http://www.st-andrews.ac.uk/library/services/researchsupport/journalhosting</a:t>
            </a:r>
            <a:r>
              <a:rPr lang="en-GB" sz="1400" dirty="0" smtClean="0">
                <a:hlinkClick r:id="rId14"/>
              </a:rPr>
              <a:t>/</a:t>
            </a:r>
            <a:endParaRPr lang="en-GB" sz="1400" dirty="0" smtClean="0"/>
          </a:p>
          <a:p>
            <a:pPr marL="0" indent="0">
              <a:buNone/>
            </a:pPr>
            <a:r>
              <a:rPr lang="en-GB" sz="1400" dirty="0" smtClean="0"/>
              <a:t>Email: </a:t>
            </a:r>
            <a:r>
              <a:rPr lang="en-GB" sz="1400" dirty="0" smtClean="0">
                <a:hlinkClick r:id="rId15"/>
              </a:rPr>
              <a:t>journal-hosting@st-andrews.ac.uk</a:t>
            </a:r>
            <a:r>
              <a:rPr lang="en-GB" sz="1400" dirty="0" smtClean="0"/>
              <a:t> </a:t>
            </a:r>
            <a:endParaRPr lang="en-GB" sz="1400" dirty="0"/>
          </a:p>
        </p:txBody>
      </p:sp>
    </p:spTree>
    <p:extLst>
      <p:ext uri="{BB962C8B-B14F-4D97-AF65-F5344CB8AC3E}">
        <p14:creationId xmlns:p14="http://schemas.microsoft.com/office/powerpoint/2010/main" val="20875769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16232"/>
            <a:ext cx="8174182" cy="636504"/>
          </a:xfrm>
          <a:prstGeom prst="roundRect">
            <a:avLst/>
          </a:prstGeom>
          <a:solidFill>
            <a:schemeClr val="accent1">
              <a:lumMod val="75000"/>
            </a:schemeClr>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a:t>Journal hosting service – </a:t>
            </a:r>
            <a:r>
              <a:rPr lang="en-GB" dirty="0" smtClean="0"/>
              <a:t>the pilot</a:t>
            </a:r>
            <a:endParaRPr lang="en-GB" b="1" dirty="0"/>
          </a:p>
        </p:txBody>
      </p:sp>
      <p:pic>
        <p:nvPicPr>
          <p:cNvPr id="1026" name="Picture 2" descr="Inferno volume 12 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760" y="1342649"/>
            <a:ext cx="2193279" cy="3101071"/>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146473" y="4869160"/>
            <a:ext cx="3709686" cy="1569660"/>
          </a:xfrm>
          <a:prstGeom prst="rect">
            <a:avLst/>
          </a:prstGeom>
          <a:noFill/>
        </p:spPr>
        <p:txBody>
          <a:bodyPr wrap="square" rtlCol="0">
            <a:spAutoFit/>
          </a:bodyPr>
          <a:lstStyle/>
          <a:p>
            <a:r>
              <a:rPr lang="en-GB" sz="2400" dirty="0" smtClean="0"/>
              <a:t>Hugely valuable learning experience – ‘soft’ issues more important than ‘technical’ issues</a:t>
            </a:r>
            <a:endParaRPr lang="en-GB" sz="2400" dirty="0"/>
          </a:p>
        </p:txBody>
      </p:sp>
      <p:pic>
        <p:nvPicPr>
          <p:cNvPr id="7" name="Picture 2" descr="Cover 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8023" y="1484783"/>
            <a:ext cx="1984481" cy="280831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83968" y="4486817"/>
            <a:ext cx="3484265" cy="234616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79512" y="1297589"/>
            <a:ext cx="2171119" cy="3089378"/>
          </a:xfrm>
          <a:prstGeom prst="rect">
            <a:avLst/>
          </a:prstGeom>
        </p:spPr>
      </p:pic>
      <p:sp>
        <p:nvSpPr>
          <p:cNvPr id="6" name="TextBox 5"/>
          <p:cNvSpPr txBox="1"/>
          <p:nvPr/>
        </p:nvSpPr>
        <p:spPr>
          <a:xfrm>
            <a:off x="7092280" y="1556792"/>
            <a:ext cx="1656184" cy="1815882"/>
          </a:xfrm>
          <a:prstGeom prst="rect">
            <a:avLst/>
          </a:prstGeom>
          <a:noFill/>
        </p:spPr>
        <p:txBody>
          <a:bodyPr wrap="square" rtlCol="0">
            <a:spAutoFit/>
          </a:bodyPr>
          <a:lstStyle/>
          <a:p>
            <a:r>
              <a:rPr lang="en-GB" sz="2800" dirty="0" smtClean="0"/>
              <a:t>One journal’s 20-year journey</a:t>
            </a:r>
            <a:endParaRPr lang="en-GB" sz="2800" dirty="0"/>
          </a:p>
        </p:txBody>
      </p:sp>
    </p:spTree>
    <p:extLst>
      <p:ext uri="{BB962C8B-B14F-4D97-AF65-F5344CB8AC3E}">
        <p14:creationId xmlns:p14="http://schemas.microsoft.com/office/powerpoint/2010/main" val="1544100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3"/>
          <a:srcRect l="6821" t="8431" r="13757" b="4295"/>
          <a:stretch>
            <a:fillRect/>
          </a:stretch>
        </p:blipFill>
        <p:spPr bwMode="auto">
          <a:xfrm>
            <a:off x="110388" y="1079846"/>
            <a:ext cx="8923224" cy="5778154"/>
          </a:xfrm>
          <a:prstGeom prst="rect">
            <a:avLst/>
          </a:prstGeom>
          <a:noFill/>
          <a:ln w="9525">
            <a:noFill/>
            <a:miter lim="800000"/>
            <a:headEnd/>
            <a:tailEnd/>
          </a:ln>
          <a:effectLst/>
        </p:spPr>
      </p:pic>
      <p:sp>
        <p:nvSpPr>
          <p:cNvPr id="5" name="TextBox 4"/>
          <p:cNvSpPr txBox="1"/>
          <p:nvPr/>
        </p:nvSpPr>
        <p:spPr>
          <a:xfrm>
            <a:off x="395536" y="416232"/>
            <a:ext cx="8174182" cy="636504"/>
          </a:xfrm>
          <a:prstGeom prst="roundRect">
            <a:avLst/>
          </a:prstGeom>
          <a:solidFill>
            <a:schemeClr val="accent1">
              <a:lumMod val="75000"/>
            </a:schemeClr>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a:t>Journal hosting service – </a:t>
            </a:r>
            <a:r>
              <a:rPr lang="en-GB" dirty="0" smtClean="0"/>
              <a:t>out of the box</a:t>
            </a:r>
            <a:endParaRPr lang="en-GB" b="1" dirty="0"/>
          </a:p>
        </p:txBody>
      </p:sp>
      <p:sp>
        <p:nvSpPr>
          <p:cNvPr id="9" name="Rectangle 8"/>
          <p:cNvSpPr/>
          <p:nvPr/>
        </p:nvSpPr>
        <p:spPr>
          <a:xfrm>
            <a:off x="4056409" y="4963025"/>
            <a:ext cx="4764063" cy="698223"/>
          </a:xfrm>
          <a:prstGeom prst="rect">
            <a:avLst/>
          </a:prstGeom>
          <a:solidFill>
            <a:srgbClr val="C0D4A8"/>
          </a:solidFill>
        </p:spPr>
        <p:txBody>
          <a:bodyPr wrap="square" lIns="81872" tIns="40935" rIns="81872" bIns="40935">
            <a:spAutoFit/>
          </a:bodyPr>
          <a:lstStyle/>
          <a:p>
            <a:pPr algn="l">
              <a:spcBef>
                <a:spcPct val="0"/>
              </a:spcBef>
              <a:defRPr/>
            </a:pPr>
            <a:r>
              <a:rPr lang="en-GB" sz="2000" dirty="0" smtClean="0">
                <a:solidFill>
                  <a:srgbClr val="000000"/>
                </a:solidFill>
                <a:cs typeface="Arial"/>
              </a:rPr>
              <a:t>2012: Established service with 3 journals</a:t>
            </a:r>
          </a:p>
          <a:p>
            <a:pPr algn="l">
              <a:spcBef>
                <a:spcPct val="0"/>
              </a:spcBef>
              <a:defRPr/>
            </a:pPr>
            <a:r>
              <a:rPr lang="en-GB" sz="2000" dirty="0">
                <a:solidFill>
                  <a:srgbClr val="000000"/>
                </a:solidFill>
                <a:cs typeface="Arial"/>
                <a:hlinkClick r:id="rId4"/>
              </a:rPr>
              <a:t>http://ojs.st-andrews.ac.uk</a:t>
            </a:r>
            <a:r>
              <a:rPr lang="en-GB" sz="2000" dirty="0" smtClean="0">
                <a:solidFill>
                  <a:srgbClr val="000000"/>
                </a:solidFill>
                <a:cs typeface="Arial"/>
                <a:hlinkClick r:id="rId4"/>
              </a:rPr>
              <a:t>/</a:t>
            </a:r>
            <a:r>
              <a:rPr lang="en-GB" sz="2000" dirty="0" smtClean="0">
                <a:solidFill>
                  <a:srgbClr val="000000"/>
                </a:solidFill>
                <a:cs typeface="Arial"/>
              </a:rPr>
              <a:t> </a:t>
            </a:r>
            <a:endParaRPr lang="en-GB" sz="2000" dirty="0">
              <a:solidFill>
                <a:srgbClr val="000000"/>
              </a:solidFill>
              <a:cs typeface="Arial"/>
            </a:endParaRPr>
          </a:p>
        </p:txBody>
      </p:sp>
    </p:spTree>
    <p:extLst>
      <p:ext uri="{BB962C8B-B14F-4D97-AF65-F5344CB8AC3E}">
        <p14:creationId xmlns:p14="http://schemas.microsoft.com/office/powerpoint/2010/main" val="10420896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16232"/>
            <a:ext cx="8174182" cy="636252"/>
          </a:xfrm>
          <a:prstGeom prst="roundRect">
            <a:avLst/>
          </a:prstGeom>
          <a:solidFill>
            <a:schemeClr val="accent1">
              <a:lumMod val="75000"/>
            </a:schemeClr>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r>
              <a:rPr lang="en-GB" dirty="0"/>
              <a:t>Journal hosting service – </a:t>
            </a:r>
            <a:r>
              <a:rPr lang="en-GB" dirty="0" smtClean="0"/>
              <a:t>where we are now</a:t>
            </a:r>
            <a:endParaRPr lang="en-GB"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68760"/>
            <a:ext cx="9144000" cy="3789273"/>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76056" y="2420888"/>
            <a:ext cx="4050704" cy="2593917"/>
          </a:xfrm>
          <a:prstGeom prst="rect">
            <a:avLst/>
          </a:prstGeom>
          <a:ln>
            <a:noFill/>
          </a:ln>
          <a:effectLst>
            <a:outerShdw blurRad="292100" dist="139700" dir="2700000" algn="tl" rotWithShape="0">
              <a:srgbClr val="333333">
                <a:alpha val="65000"/>
              </a:srgbClr>
            </a:outerShdw>
          </a:effectLst>
        </p:spPr>
      </p:pic>
      <p:pic>
        <p:nvPicPr>
          <p:cNvPr id="2050" name="Picture 2" descr="Cover P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5377333"/>
            <a:ext cx="760324" cy="1076003"/>
          </a:xfrm>
          <a:prstGeom prst="rect">
            <a:avLst/>
          </a:prstGeom>
          <a:noFill/>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1011635" y="5467296"/>
            <a:ext cx="968077" cy="914032"/>
            <a:chOff x="971600" y="5445224"/>
            <a:chExt cx="968077" cy="914032"/>
          </a:xfrm>
        </p:grpSpPr>
        <p:pic>
          <p:nvPicPr>
            <p:cNvPr id="2052" name="Picture 4" descr="Page Header 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15616" y="5763944"/>
              <a:ext cx="595312" cy="59531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1600" y="5445224"/>
              <a:ext cx="968077" cy="183991"/>
            </a:xfrm>
            <a:prstGeom prst="rect">
              <a:avLst/>
            </a:prstGeom>
          </p:spPr>
        </p:pic>
      </p:grpSp>
      <p:pic>
        <p:nvPicPr>
          <p:cNvPr id="2054" name="Picture 6" descr="Ethnographic Encounters"/>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23728" y="5307445"/>
            <a:ext cx="1340768" cy="56982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6" name="Picture 8" descr="Page Heade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95736" y="6061122"/>
            <a:ext cx="1152128" cy="39221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Page Header Logo"/>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79913" y="5224398"/>
            <a:ext cx="792088" cy="79689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Cover Page"/>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933653" y="5301208"/>
            <a:ext cx="862483" cy="121727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AMPAL 2013 log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949518" y="5408239"/>
            <a:ext cx="926738" cy="1130621"/>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Page Heade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36730" y="6021288"/>
            <a:ext cx="1079285" cy="479683"/>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18" descr="TIS logo"/>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00541" y="5373216"/>
            <a:ext cx="811819" cy="1140195"/>
          </a:xfrm>
          <a:prstGeom prst="rect">
            <a:avLst/>
          </a:prstGeom>
          <a:noFill/>
          <a:extLst>
            <a:ext uri="{909E8E84-426E-40DD-AFC4-6F175D3DCCD1}">
              <a14:hiddenFill xmlns:a14="http://schemas.microsoft.com/office/drawing/2010/main">
                <a:solidFill>
                  <a:srgbClr val="FFFFFF"/>
                </a:solidFill>
              </a14:hiddenFill>
            </a:ext>
          </a:extLst>
        </p:spPr>
      </p:pic>
      <p:pic>
        <p:nvPicPr>
          <p:cNvPr id="2068" name="Picture 20" descr="Page Header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934875" y="5517232"/>
            <a:ext cx="993101" cy="99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35571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95536" y="416232"/>
            <a:ext cx="8174182" cy="636504"/>
          </a:xfrm>
          <a:prstGeom prst="roundRect">
            <a:avLst/>
          </a:prstGeom>
          <a:solidFill>
            <a:schemeClr val="accent1">
              <a:lumMod val="75000"/>
            </a:schemeClr>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a:t>Journal hosting service – </a:t>
            </a:r>
            <a:r>
              <a:rPr lang="en-GB" dirty="0" smtClean="0"/>
              <a:t>coming soon</a:t>
            </a:r>
            <a:endParaRPr lang="en-GB"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300" y="1052736"/>
            <a:ext cx="7105401" cy="5805264"/>
          </a:xfrm>
          <a:prstGeom prst="rect">
            <a:avLst/>
          </a:prstGeom>
        </p:spPr>
      </p:pic>
    </p:spTree>
    <p:extLst>
      <p:ext uri="{BB962C8B-B14F-4D97-AF65-F5344CB8AC3E}">
        <p14:creationId xmlns:p14="http://schemas.microsoft.com/office/powerpoint/2010/main" val="38270916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250825" y="2781300"/>
          <a:ext cx="8229600" cy="2565399"/>
        </p:xfrm>
        <a:graphic>
          <a:graphicData uri="http://schemas.openxmlformats.org/drawingml/2006/table">
            <a:tbl>
              <a:tblPr firstRow="1" bandRow="1">
                <a:tableStyleId>{5C22544A-7EE6-4342-B048-85BDC9FD1C3A}</a:tableStyleId>
              </a:tblPr>
              <a:tblGrid>
                <a:gridCol w="2743200"/>
                <a:gridCol w="2743200"/>
                <a:gridCol w="2743200"/>
              </a:tblGrid>
              <a:tr h="442507">
                <a:tc>
                  <a:txBody>
                    <a:bodyPr/>
                    <a:lstStyle/>
                    <a:p>
                      <a:r>
                        <a:rPr lang="en-GB" sz="1800" dirty="0" smtClean="0"/>
                        <a:t>Journal hosting</a:t>
                      </a:r>
                      <a:endParaRPr lang="en-GB" sz="1800" dirty="0"/>
                    </a:p>
                  </a:txBody>
                  <a:tcPr marT="45704" marB="45704">
                    <a:solidFill>
                      <a:schemeClr val="accent1">
                        <a:lumMod val="50000"/>
                      </a:schemeClr>
                    </a:solidFill>
                  </a:tcPr>
                </a:tc>
                <a:tc>
                  <a:txBody>
                    <a:bodyPr/>
                    <a:lstStyle/>
                    <a:p>
                      <a:r>
                        <a:rPr lang="en-GB" sz="1800" dirty="0" smtClean="0"/>
                        <a:t>Journal management</a:t>
                      </a:r>
                      <a:endParaRPr lang="en-GB" sz="1800" dirty="0"/>
                    </a:p>
                  </a:txBody>
                  <a:tcPr marT="45704" marB="45704">
                    <a:solidFill>
                      <a:schemeClr val="accent1">
                        <a:lumMod val="75000"/>
                      </a:schemeClr>
                    </a:solidFill>
                  </a:tcPr>
                </a:tc>
                <a:tc>
                  <a:txBody>
                    <a:bodyPr/>
                    <a:lstStyle/>
                    <a:p>
                      <a:r>
                        <a:rPr lang="en-GB" sz="1800" dirty="0" smtClean="0"/>
                        <a:t>Editor(s)</a:t>
                      </a:r>
                      <a:endParaRPr lang="en-GB" sz="1800" dirty="0"/>
                    </a:p>
                  </a:txBody>
                  <a:tcPr marT="45704" marB="45704"/>
                </a:tc>
              </a:tr>
              <a:tr h="370711">
                <a:tc>
                  <a:txBody>
                    <a:bodyPr/>
                    <a:lstStyle/>
                    <a:p>
                      <a:r>
                        <a:rPr lang="en-GB" sz="1800" dirty="0" smtClean="0"/>
                        <a:t>Technical support</a:t>
                      </a:r>
                      <a:endParaRPr lang="en-GB" sz="1800" dirty="0"/>
                    </a:p>
                  </a:txBody>
                  <a:tcPr marT="45704" marB="45704"/>
                </a:tc>
                <a:tc>
                  <a:txBody>
                    <a:bodyPr/>
                    <a:lstStyle/>
                    <a:p>
                      <a:r>
                        <a:rPr lang="en-GB" sz="1800" dirty="0" smtClean="0">
                          <a:solidFill>
                            <a:schemeClr val="accent1">
                              <a:lumMod val="50000"/>
                            </a:schemeClr>
                          </a:solidFill>
                        </a:rPr>
                        <a:t>Set up functionality</a:t>
                      </a:r>
                      <a:endParaRPr lang="en-GB" sz="1800" dirty="0">
                        <a:solidFill>
                          <a:schemeClr val="accent1">
                            <a:lumMod val="50000"/>
                          </a:schemeClr>
                        </a:solidFill>
                      </a:endParaRPr>
                    </a:p>
                  </a:txBody>
                  <a:tcPr marT="45704" marB="45704"/>
                </a:tc>
                <a:tc>
                  <a:txBody>
                    <a:bodyPr/>
                    <a:lstStyle/>
                    <a:p>
                      <a:r>
                        <a:rPr lang="en-GB" sz="1800" dirty="0" smtClean="0">
                          <a:solidFill>
                            <a:schemeClr val="accent1">
                              <a:lumMod val="75000"/>
                            </a:schemeClr>
                          </a:solidFill>
                        </a:rPr>
                        <a:t>Define policies</a:t>
                      </a:r>
                      <a:endParaRPr lang="en-GB" sz="1800" dirty="0">
                        <a:solidFill>
                          <a:schemeClr val="accent1">
                            <a:lumMod val="75000"/>
                          </a:schemeClr>
                        </a:solidFill>
                      </a:endParaRPr>
                    </a:p>
                  </a:txBody>
                  <a:tcPr marT="45704" marB="45704"/>
                </a:tc>
              </a:tr>
              <a:tr h="370711">
                <a:tc>
                  <a:txBody>
                    <a:bodyPr/>
                    <a:lstStyle/>
                    <a:p>
                      <a:r>
                        <a:rPr lang="en-GB" sz="1800" dirty="0" smtClean="0"/>
                        <a:t>OJS user training</a:t>
                      </a:r>
                      <a:endParaRPr lang="en-GB" sz="1800" dirty="0"/>
                    </a:p>
                  </a:txBody>
                  <a:tcPr marT="45704" marB="45704"/>
                </a:tc>
                <a:tc>
                  <a:txBody>
                    <a:bodyPr/>
                    <a:lstStyle/>
                    <a:p>
                      <a:r>
                        <a:rPr lang="en-GB" sz="1800" dirty="0" smtClean="0">
                          <a:solidFill>
                            <a:schemeClr val="accent1">
                              <a:lumMod val="50000"/>
                            </a:schemeClr>
                          </a:solidFill>
                        </a:rPr>
                        <a:t>Configure templates</a:t>
                      </a:r>
                      <a:endParaRPr lang="en-GB" sz="1800" dirty="0">
                        <a:solidFill>
                          <a:schemeClr val="accent1">
                            <a:lumMod val="50000"/>
                          </a:schemeClr>
                        </a:solidFill>
                      </a:endParaRPr>
                    </a:p>
                  </a:txBody>
                  <a:tcPr marT="45704" marB="457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accent1">
                              <a:lumMod val="75000"/>
                            </a:schemeClr>
                          </a:solidFill>
                        </a:rPr>
                        <a:t>Manage review process</a:t>
                      </a:r>
                    </a:p>
                  </a:txBody>
                  <a:tcPr marT="45704" marB="45704"/>
                </a:tc>
              </a:tr>
              <a:tr h="370711">
                <a:tc>
                  <a:txBody>
                    <a:bodyPr/>
                    <a:lstStyle/>
                    <a:p>
                      <a:r>
                        <a:rPr lang="en-GB" sz="1800" dirty="0" smtClean="0"/>
                        <a:t>Advice on copyright</a:t>
                      </a:r>
                      <a:endParaRPr lang="en-GB" sz="1800" dirty="0"/>
                    </a:p>
                  </a:txBody>
                  <a:tcPr marT="45704" marB="45704"/>
                </a:tc>
                <a:tc>
                  <a:txBody>
                    <a:bodyPr/>
                    <a:lstStyle/>
                    <a:p>
                      <a:r>
                        <a:rPr lang="en-GB" sz="1800" dirty="0" smtClean="0">
                          <a:solidFill>
                            <a:schemeClr val="accent1">
                              <a:lumMod val="50000"/>
                            </a:schemeClr>
                          </a:solidFill>
                        </a:rPr>
                        <a:t>Customise look and feel</a:t>
                      </a:r>
                      <a:endParaRPr lang="en-GB" sz="1800" dirty="0">
                        <a:solidFill>
                          <a:schemeClr val="accent1">
                            <a:lumMod val="50000"/>
                          </a:schemeClr>
                        </a:solidFill>
                      </a:endParaRPr>
                    </a:p>
                  </a:txBody>
                  <a:tcPr marT="45704" marB="45704"/>
                </a:tc>
                <a:tc>
                  <a:txBody>
                    <a:bodyPr/>
                    <a:lstStyle/>
                    <a:p>
                      <a:r>
                        <a:rPr lang="en-GB" sz="1800" dirty="0" smtClean="0">
                          <a:solidFill>
                            <a:schemeClr val="accent1">
                              <a:lumMod val="75000"/>
                            </a:schemeClr>
                          </a:solidFill>
                        </a:rPr>
                        <a:t>Track submissions</a:t>
                      </a:r>
                      <a:endParaRPr lang="en-GB" sz="1800" dirty="0">
                        <a:solidFill>
                          <a:schemeClr val="accent1">
                            <a:lumMod val="75000"/>
                          </a:schemeClr>
                        </a:solidFill>
                      </a:endParaRPr>
                    </a:p>
                  </a:txBody>
                  <a:tcPr marT="45704" marB="45704"/>
                </a:tc>
              </a:tr>
              <a:tr h="640048">
                <a:tc>
                  <a:txBody>
                    <a:bodyPr/>
                    <a:lstStyle/>
                    <a:p>
                      <a:r>
                        <a:rPr lang="en-GB" sz="1800" dirty="0" smtClean="0"/>
                        <a:t>Support for access and preservation</a:t>
                      </a:r>
                      <a:endParaRPr lang="en-GB" sz="1800" dirty="0"/>
                    </a:p>
                  </a:txBody>
                  <a:tcPr marT="45704" marB="45704"/>
                </a:tc>
                <a:tc>
                  <a:txBody>
                    <a:bodyPr/>
                    <a:lstStyle/>
                    <a:p>
                      <a:r>
                        <a:rPr lang="en-GB" sz="1800" dirty="0" smtClean="0">
                          <a:solidFill>
                            <a:schemeClr val="accent1">
                              <a:lumMod val="50000"/>
                            </a:schemeClr>
                          </a:solidFill>
                        </a:rPr>
                        <a:t>Register users and assign roles</a:t>
                      </a:r>
                      <a:endParaRPr lang="en-GB" sz="1800" dirty="0">
                        <a:solidFill>
                          <a:schemeClr val="accent1">
                            <a:lumMod val="50000"/>
                          </a:schemeClr>
                        </a:solidFill>
                      </a:endParaRPr>
                    </a:p>
                  </a:txBody>
                  <a:tcPr marT="45704" marB="4570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800" dirty="0" smtClean="0">
                          <a:solidFill>
                            <a:schemeClr val="accent1">
                              <a:lumMod val="75000"/>
                            </a:schemeClr>
                          </a:solidFill>
                        </a:rPr>
                        <a:t>Create and publish issues</a:t>
                      </a:r>
                    </a:p>
                  </a:txBody>
                  <a:tcPr marT="45704" marB="45704"/>
                </a:tc>
              </a:tr>
              <a:tr h="370711">
                <a:tc>
                  <a:txBody>
                    <a:bodyPr/>
                    <a:lstStyle/>
                    <a:p>
                      <a:r>
                        <a:rPr lang="en-GB" sz="1800" dirty="0" smtClean="0"/>
                        <a:t>Open Access advocacy</a:t>
                      </a:r>
                      <a:endParaRPr lang="en-GB" sz="1800" dirty="0"/>
                    </a:p>
                  </a:txBody>
                  <a:tcPr marT="45704" marB="45704"/>
                </a:tc>
                <a:tc>
                  <a:txBody>
                    <a:bodyPr/>
                    <a:lstStyle/>
                    <a:p>
                      <a:r>
                        <a:rPr lang="en-GB" sz="1800" dirty="0" smtClean="0">
                          <a:solidFill>
                            <a:schemeClr val="accent1">
                              <a:lumMod val="50000"/>
                            </a:schemeClr>
                          </a:solidFill>
                        </a:rPr>
                        <a:t>Administration</a:t>
                      </a:r>
                      <a:endParaRPr lang="en-GB" sz="1800" dirty="0">
                        <a:solidFill>
                          <a:schemeClr val="accent1">
                            <a:lumMod val="50000"/>
                          </a:schemeClr>
                        </a:solidFill>
                      </a:endParaRPr>
                    </a:p>
                  </a:txBody>
                  <a:tcPr marT="45704" marB="45704"/>
                </a:tc>
                <a:tc>
                  <a:txBody>
                    <a:bodyPr/>
                    <a:lstStyle/>
                    <a:p>
                      <a:r>
                        <a:rPr lang="en-GB" sz="1800" dirty="0" smtClean="0">
                          <a:solidFill>
                            <a:schemeClr val="accent1">
                              <a:lumMod val="75000"/>
                            </a:schemeClr>
                          </a:solidFill>
                        </a:rPr>
                        <a:t>Create author guidelines</a:t>
                      </a:r>
                      <a:endParaRPr lang="en-GB" sz="1800" dirty="0">
                        <a:solidFill>
                          <a:schemeClr val="accent1">
                            <a:lumMod val="75000"/>
                          </a:schemeClr>
                        </a:solidFill>
                      </a:endParaRPr>
                    </a:p>
                  </a:txBody>
                  <a:tcPr marT="45704" marB="45704"/>
                </a:tc>
              </a:tr>
            </a:tbl>
          </a:graphicData>
        </a:graphic>
      </p:graphicFrame>
      <p:graphicFrame>
        <p:nvGraphicFramePr>
          <p:cNvPr id="6" name="Table 5"/>
          <p:cNvGraphicFramePr>
            <a:graphicFrameLocks noGrp="1"/>
          </p:cNvGraphicFramePr>
          <p:nvPr/>
        </p:nvGraphicFramePr>
        <p:xfrm>
          <a:off x="250825" y="1700213"/>
          <a:ext cx="8208963" cy="641350"/>
        </p:xfrm>
        <a:graphic>
          <a:graphicData uri="http://schemas.openxmlformats.org/drawingml/2006/table">
            <a:tbl>
              <a:tblPr firstRow="1" bandRow="1">
                <a:tableStyleId>{5C22544A-7EE6-4342-B048-85BDC9FD1C3A}</a:tableStyleId>
              </a:tblPr>
              <a:tblGrid>
                <a:gridCol w="2736321"/>
                <a:gridCol w="2736321"/>
                <a:gridCol w="2736321"/>
              </a:tblGrid>
              <a:tr h="641350">
                <a:tc>
                  <a:txBody>
                    <a:bodyPr/>
                    <a:lstStyle/>
                    <a:p>
                      <a:r>
                        <a:rPr lang="en-GB" sz="1800" dirty="0" smtClean="0"/>
                        <a:t>Library (with IT services)</a:t>
                      </a:r>
                      <a:endParaRPr lang="en-GB" sz="1800" dirty="0"/>
                    </a:p>
                  </a:txBody>
                  <a:tcPr marL="91451" marR="91451" marT="45791" marB="45791">
                    <a:solidFill>
                      <a:schemeClr val="accent1">
                        <a:lumMod val="50000"/>
                      </a:schemeClr>
                    </a:solidFill>
                  </a:tcPr>
                </a:tc>
                <a:tc>
                  <a:txBody>
                    <a:bodyPr/>
                    <a:lstStyle/>
                    <a:p>
                      <a:r>
                        <a:rPr lang="en-GB" sz="1800" dirty="0" smtClean="0"/>
                        <a:t>Library</a:t>
                      </a:r>
                      <a:r>
                        <a:rPr lang="en-GB" sz="1800" baseline="0" dirty="0" smtClean="0"/>
                        <a:t> / School</a:t>
                      </a:r>
                      <a:endParaRPr lang="en-GB" sz="1800" dirty="0"/>
                    </a:p>
                  </a:txBody>
                  <a:tcPr marL="91451" marR="91451" marT="45791" marB="45791">
                    <a:solidFill>
                      <a:schemeClr val="accent1">
                        <a:lumMod val="75000"/>
                      </a:schemeClr>
                    </a:solidFill>
                  </a:tcPr>
                </a:tc>
                <a:tc>
                  <a:txBody>
                    <a:bodyPr/>
                    <a:lstStyle/>
                    <a:p>
                      <a:r>
                        <a:rPr lang="en-GB" sz="1800" dirty="0" smtClean="0"/>
                        <a:t>School</a:t>
                      </a:r>
                      <a:r>
                        <a:rPr lang="en-GB" sz="1800" baseline="0" dirty="0" smtClean="0"/>
                        <a:t> + Editorial board</a:t>
                      </a:r>
                      <a:endParaRPr lang="en-GB" sz="1800" dirty="0"/>
                    </a:p>
                  </a:txBody>
                  <a:tcPr marL="91451" marR="91451" marT="45791" marB="45791"/>
                </a:tc>
              </a:tr>
            </a:tbl>
          </a:graphicData>
        </a:graphic>
      </p:graphicFrame>
      <p:sp>
        <p:nvSpPr>
          <p:cNvPr id="2" name="Down Arrow 1"/>
          <p:cNvSpPr/>
          <p:nvPr/>
        </p:nvSpPr>
        <p:spPr>
          <a:xfrm>
            <a:off x="1476375" y="2420938"/>
            <a:ext cx="44450" cy="2873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7" name="Down Arrow 6"/>
          <p:cNvSpPr/>
          <p:nvPr/>
        </p:nvSpPr>
        <p:spPr>
          <a:xfrm>
            <a:off x="4356100" y="2420938"/>
            <a:ext cx="46038" cy="287337"/>
          </a:xfrm>
          <a:prstGeom prst="downArrow">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Down Arrow 7"/>
          <p:cNvSpPr/>
          <p:nvPr/>
        </p:nvSpPr>
        <p:spPr>
          <a:xfrm>
            <a:off x="7164388" y="2428875"/>
            <a:ext cx="46037" cy="288925"/>
          </a:xfrm>
          <a:prstGeom prst="downArrow">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9" name="TextBox 8"/>
          <p:cNvSpPr txBox="1"/>
          <p:nvPr/>
        </p:nvSpPr>
        <p:spPr>
          <a:xfrm>
            <a:off x="395536" y="416232"/>
            <a:ext cx="8174182" cy="636504"/>
          </a:xfrm>
          <a:prstGeom prst="roundRect">
            <a:avLst/>
          </a:prstGeom>
          <a:solidFill>
            <a:schemeClr val="accent1">
              <a:lumMod val="75000"/>
            </a:schemeClr>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a:t>Journal hosting service – </a:t>
            </a:r>
            <a:r>
              <a:rPr lang="en-GB" dirty="0" smtClean="0"/>
              <a:t>our model</a:t>
            </a:r>
            <a:endParaRPr lang="en-GB" b="1" dirty="0"/>
          </a:p>
        </p:txBody>
      </p:sp>
    </p:spTree>
    <p:extLst>
      <p:ext uri="{BB962C8B-B14F-4D97-AF65-F5344CB8AC3E}">
        <p14:creationId xmlns:p14="http://schemas.microsoft.com/office/powerpoint/2010/main" val="2708032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416232"/>
            <a:ext cx="8174182" cy="636504"/>
          </a:xfrm>
          <a:prstGeom prst="roundRect">
            <a:avLst/>
          </a:prstGeom>
          <a:solidFill>
            <a:schemeClr val="accent1">
              <a:lumMod val="75000"/>
            </a:schemeClr>
          </a:solidFill>
          <a:effectLst>
            <a:outerShdw blurRad="40000" dist="20000" dir="5400000" rotWithShape="0">
              <a:srgbClr val="000000">
                <a:alpha val="38000"/>
              </a:srgbClr>
            </a:outerShdw>
            <a:softEdge rad="31750"/>
          </a:effectLst>
        </p:spPr>
        <p:style>
          <a:lnRef idx="1">
            <a:schemeClr val="dk1"/>
          </a:lnRef>
          <a:fillRef idx="2">
            <a:schemeClr val="dk1"/>
          </a:fillRef>
          <a:effectRef idx="1">
            <a:schemeClr val="dk1"/>
          </a:effectRef>
          <a:fontRef idx="minor">
            <a:schemeClr val="dk1"/>
          </a:fontRef>
        </p:style>
        <p:txBody>
          <a:bodyPr wrap="square" lIns="81836" tIns="40916" rIns="81836" bIns="40916" rtlCol="0">
            <a:spAutoFit/>
          </a:bodyPr>
          <a:lstStyle/>
          <a:p>
            <a:pPr algn="ctr"/>
            <a:r>
              <a:rPr lang="en-GB" dirty="0"/>
              <a:t>Journal hosting service – </a:t>
            </a:r>
            <a:r>
              <a:rPr lang="en-GB" dirty="0" smtClean="0"/>
              <a:t>the reality</a:t>
            </a:r>
            <a:endParaRPr lang="en-GB" b="1" dirty="0"/>
          </a:p>
        </p:txBody>
      </p:sp>
      <p:sp>
        <p:nvSpPr>
          <p:cNvPr id="5" name="Content Placeholder 4"/>
          <p:cNvSpPr>
            <a:spLocks noGrp="1"/>
          </p:cNvSpPr>
          <p:nvPr>
            <p:ph idx="1"/>
          </p:nvPr>
        </p:nvSpPr>
        <p:spPr>
          <a:xfrm>
            <a:off x="408881" y="1340768"/>
            <a:ext cx="8229600" cy="4525963"/>
          </a:xfrm>
        </p:spPr>
        <p:txBody>
          <a:bodyPr/>
          <a:lstStyle/>
          <a:p>
            <a:pPr>
              <a:defRPr/>
            </a:pPr>
            <a:r>
              <a:rPr lang="en-GB" sz="2400" dirty="0"/>
              <a:t>Technical </a:t>
            </a:r>
            <a:r>
              <a:rPr lang="en-GB" sz="2400" dirty="0" smtClean="0"/>
              <a:t>support</a:t>
            </a:r>
          </a:p>
          <a:p>
            <a:pPr lvl="1">
              <a:buFont typeface="Wingdings" panose="05000000000000000000" pitchFamily="2" charset="2"/>
              <a:buChar char=""/>
              <a:defRPr/>
            </a:pPr>
            <a:r>
              <a:rPr lang="en-GB" sz="2000" dirty="0" smtClean="0"/>
              <a:t>Free, open source software, easy to install, stable</a:t>
            </a:r>
          </a:p>
          <a:p>
            <a:pPr lvl="1">
              <a:buFont typeface="Arial" panose="020B0604020202020204" pitchFamily="34" charset="0"/>
              <a:buChar char="×"/>
              <a:defRPr/>
            </a:pPr>
            <a:r>
              <a:rPr lang="en-GB" sz="2000" i="1" dirty="0" smtClean="0"/>
              <a:t>What about upgrades and development?</a:t>
            </a:r>
          </a:p>
          <a:p>
            <a:pPr lvl="1">
              <a:buFont typeface="Arial" panose="020B0604020202020204" pitchFamily="34" charset="0"/>
              <a:buChar char="×"/>
              <a:defRPr/>
            </a:pPr>
            <a:endParaRPr lang="en-GB" sz="2000" i="1" dirty="0" smtClean="0"/>
          </a:p>
          <a:p>
            <a:pPr>
              <a:defRPr/>
            </a:pPr>
            <a:r>
              <a:rPr lang="en-GB" sz="2400" dirty="0" smtClean="0"/>
              <a:t>User support</a:t>
            </a:r>
          </a:p>
          <a:p>
            <a:pPr lvl="1">
              <a:buFont typeface="Wingdings" panose="05000000000000000000" pitchFamily="2" charset="2"/>
              <a:buChar char="ü"/>
              <a:defRPr/>
            </a:pPr>
            <a:r>
              <a:rPr lang="en-GB" sz="2000" dirty="0" smtClean="0"/>
              <a:t>Thorough knowledge of OJS easily gained through good documentation and strong user community</a:t>
            </a:r>
          </a:p>
          <a:p>
            <a:pPr lvl="1">
              <a:buFont typeface="Arial" panose="020B0604020202020204" pitchFamily="34" charset="0"/>
              <a:buChar char="×"/>
              <a:defRPr/>
            </a:pPr>
            <a:r>
              <a:rPr lang="en-GB" sz="2000" i="1" dirty="0" smtClean="0"/>
              <a:t>TIME required! Support needs vary greatly. Is it a core service?</a:t>
            </a:r>
          </a:p>
          <a:p>
            <a:pPr lvl="1">
              <a:buFont typeface="Arial" panose="020B0604020202020204" pitchFamily="34" charset="0"/>
              <a:buChar char="×"/>
              <a:defRPr/>
            </a:pPr>
            <a:endParaRPr lang="en-GB" sz="2000" i="1" dirty="0"/>
          </a:p>
          <a:p>
            <a:pPr>
              <a:defRPr/>
            </a:pPr>
            <a:r>
              <a:rPr lang="en-GB" sz="2400" dirty="0" smtClean="0"/>
              <a:t>Publishing </a:t>
            </a:r>
            <a:r>
              <a:rPr lang="en-GB" sz="2400" dirty="0"/>
              <a:t>and </a:t>
            </a:r>
            <a:r>
              <a:rPr lang="en-GB" sz="2400" dirty="0" smtClean="0"/>
              <a:t>management</a:t>
            </a:r>
          </a:p>
          <a:p>
            <a:pPr lvl="1">
              <a:buFont typeface="Wingdings" panose="05000000000000000000" pitchFamily="2" charset="2"/>
              <a:buChar char="ü"/>
              <a:defRPr/>
            </a:pPr>
            <a:r>
              <a:rPr lang="en-GB" sz="2000" dirty="0" smtClean="0"/>
              <a:t>The Journal is responsible for all content, policies and processes</a:t>
            </a:r>
          </a:p>
          <a:p>
            <a:pPr lvl="1">
              <a:buFont typeface="Arial" panose="020B0604020202020204" pitchFamily="34" charset="0"/>
              <a:buChar char="×"/>
              <a:defRPr/>
            </a:pPr>
            <a:r>
              <a:rPr lang="en-GB" sz="2000" i="1" dirty="0"/>
              <a:t>When do activities ‘overlap</a:t>
            </a:r>
            <a:r>
              <a:rPr lang="en-GB" sz="2000" i="1" dirty="0" smtClean="0"/>
              <a:t>’? Who does the reader recognise as ‘the publisher’? </a:t>
            </a:r>
            <a:endParaRPr lang="en-GB" dirty="0"/>
          </a:p>
        </p:txBody>
      </p:sp>
    </p:spTree>
    <p:extLst>
      <p:ext uri="{BB962C8B-B14F-4D97-AF65-F5344CB8AC3E}">
        <p14:creationId xmlns:p14="http://schemas.microsoft.com/office/powerpoint/2010/main" val="10360623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8313" y="1916832"/>
            <a:ext cx="8229600" cy="4607793"/>
          </a:xfrm>
        </p:spPr>
        <p:txBody>
          <a:bodyPr/>
          <a:lstStyle/>
          <a:p>
            <a:pPr>
              <a:lnSpc>
                <a:spcPct val="90000"/>
              </a:lnSpc>
            </a:pPr>
            <a:r>
              <a:rPr lang="en-GB" altLang="en-US" dirty="0"/>
              <a:t>OJS steps </a:t>
            </a:r>
            <a:r>
              <a:rPr lang="en-GB" altLang="en-US" dirty="0" smtClean="0"/>
              <a:t>users </a:t>
            </a:r>
            <a:r>
              <a:rPr lang="en-GB" altLang="en-US" dirty="0"/>
              <a:t>through the process with tips and </a:t>
            </a:r>
            <a:r>
              <a:rPr lang="en-GB" altLang="en-US" dirty="0" smtClean="0"/>
              <a:t>recommendations</a:t>
            </a:r>
          </a:p>
          <a:p>
            <a:pPr>
              <a:lnSpc>
                <a:spcPct val="90000"/>
              </a:lnSpc>
            </a:pPr>
            <a:endParaRPr lang="en-GB" altLang="en-US" dirty="0"/>
          </a:p>
        </p:txBody>
      </p:sp>
      <p:sp>
        <p:nvSpPr>
          <p:cNvPr id="3" name="Title 1"/>
          <p:cNvSpPr>
            <a:spLocks noGrp="1"/>
          </p:cNvSpPr>
          <p:nvPr>
            <p:ph type="title"/>
          </p:nvPr>
        </p:nvSpPr>
        <p:spPr>
          <a:xfrm>
            <a:off x="251520" y="1124744"/>
            <a:ext cx="8497888" cy="6127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spAutoFit/>
          </a:bodyPr>
          <a:lstStyle/>
          <a:p>
            <a:pPr>
              <a:defRPr/>
            </a:pPr>
            <a:r>
              <a:rPr lang="en-GB" sz="3000" kern="1200" dirty="0" smtClean="0"/>
              <a:t>Journal </a:t>
            </a:r>
            <a:r>
              <a:rPr lang="en-GB" sz="3000" kern="1200" dirty="0"/>
              <a:t>setup process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130" y="2852936"/>
            <a:ext cx="4783902" cy="3727628"/>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356992"/>
            <a:ext cx="4067944" cy="2447888"/>
          </a:xfrm>
          <a:prstGeom prst="rect">
            <a:avLst/>
          </a:prstGeom>
        </p:spPr>
      </p:pic>
    </p:spTree>
    <p:extLst>
      <p:ext uri="{BB962C8B-B14F-4D97-AF65-F5344CB8AC3E}">
        <p14:creationId xmlns:p14="http://schemas.microsoft.com/office/powerpoint/2010/main" val="31837721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468313" y="1916832"/>
            <a:ext cx="8229600" cy="4607793"/>
          </a:xfrm>
        </p:spPr>
        <p:txBody>
          <a:bodyPr/>
          <a:lstStyle/>
          <a:p>
            <a:pPr>
              <a:lnSpc>
                <a:spcPct val="90000"/>
              </a:lnSpc>
            </a:pPr>
            <a:r>
              <a:rPr lang="en-GB" altLang="en-US" dirty="0" smtClean="0"/>
              <a:t>Framework </a:t>
            </a:r>
            <a:r>
              <a:rPr lang="en-GB" altLang="en-US" dirty="0"/>
              <a:t>of </a:t>
            </a:r>
            <a:r>
              <a:rPr lang="en-GB" altLang="en-US" dirty="0" smtClean="0"/>
              <a:t>our </a:t>
            </a:r>
            <a:r>
              <a:rPr lang="en-GB" altLang="en-US" dirty="0"/>
              <a:t>hosting setup process encourages additional dialogue</a:t>
            </a:r>
          </a:p>
          <a:p>
            <a:pPr>
              <a:lnSpc>
                <a:spcPct val="90000"/>
              </a:lnSpc>
            </a:pPr>
            <a:endParaRPr lang="en-GB" altLang="en-US" dirty="0" smtClean="0"/>
          </a:p>
        </p:txBody>
      </p:sp>
      <p:sp>
        <p:nvSpPr>
          <p:cNvPr id="3" name="Title 1"/>
          <p:cNvSpPr>
            <a:spLocks noGrp="1"/>
          </p:cNvSpPr>
          <p:nvPr>
            <p:ph type="title"/>
          </p:nvPr>
        </p:nvSpPr>
        <p:spPr>
          <a:xfrm>
            <a:off x="250825" y="1125538"/>
            <a:ext cx="8497888" cy="612775"/>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spAutoFit/>
          </a:bodyPr>
          <a:lstStyle/>
          <a:p>
            <a:pPr>
              <a:defRPr/>
            </a:pPr>
            <a:r>
              <a:rPr lang="en-GB" sz="3000" kern="1200" dirty="0" smtClean="0"/>
              <a:t>Supporting the </a:t>
            </a:r>
            <a:r>
              <a:rPr lang="en-GB" sz="3000" kern="1200" dirty="0"/>
              <a:t>setup process</a:t>
            </a:r>
          </a:p>
        </p:txBody>
      </p:sp>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7910"/>
          <a:stretch/>
        </p:blipFill>
        <p:spPr bwMode="auto">
          <a:xfrm>
            <a:off x="1907704" y="2932314"/>
            <a:ext cx="5272162" cy="3881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0860300"/>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7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1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Default Design">
  <a:themeElements>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2503</Words>
  <Application>Microsoft Office PowerPoint</Application>
  <PresentationFormat>On-screen Show (4:3)</PresentationFormat>
  <Paragraphs>351</Paragraphs>
  <Slides>19</Slides>
  <Notes>19</Notes>
  <HiddenSlides>0</HiddenSlides>
  <MMClips>0</MMClips>
  <ScaleCrop>false</ScaleCrop>
  <HeadingPairs>
    <vt:vector size="4" baseType="variant">
      <vt:variant>
        <vt:lpstr>Theme</vt:lpstr>
      </vt:variant>
      <vt:variant>
        <vt:i4>6</vt:i4>
      </vt:variant>
      <vt:variant>
        <vt:lpstr>Slide Titles</vt:lpstr>
      </vt:variant>
      <vt:variant>
        <vt:i4>19</vt:i4>
      </vt:variant>
    </vt:vector>
  </HeadingPairs>
  <TitlesOfParts>
    <vt:vector size="25" baseType="lpstr">
      <vt:lpstr>Default Design</vt:lpstr>
      <vt:lpstr>7_Default Design</vt:lpstr>
      <vt:lpstr>11_Default Design</vt:lpstr>
      <vt:lpstr>10_Default Design</vt:lpstr>
      <vt:lpstr>1_Default Design</vt:lpstr>
      <vt:lpstr>2_Default Design</vt:lpstr>
      <vt:lpstr>University of St Andrews Library: Journal hosting service using OJS</vt:lpstr>
      <vt:lpstr>PowerPoint Presentation</vt:lpstr>
      <vt:lpstr>PowerPoint Presentation</vt:lpstr>
      <vt:lpstr>PowerPoint Presentation</vt:lpstr>
      <vt:lpstr>PowerPoint Presentation</vt:lpstr>
      <vt:lpstr>PowerPoint Presentation</vt:lpstr>
      <vt:lpstr>PowerPoint Presentation</vt:lpstr>
      <vt:lpstr>Journal setup process</vt:lpstr>
      <vt:lpstr>Supporting the setup process</vt:lpstr>
      <vt:lpstr>Benefits of OJS</vt:lpstr>
      <vt:lpstr>Iterative setup process</vt:lpstr>
      <vt:lpstr>Iterative setup process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Library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Library</dc:creator>
  <cp:lastModifiedBy>Jacqueline Proven</cp:lastModifiedBy>
  <cp:revision>543</cp:revision>
  <cp:lastPrinted>2014-10-28T12:15:20Z</cp:lastPrinted>
  <dcterms:created xsi:type="dcterms:W3CDTF">2006-11-20T16:44:21Z</dcterms:created>
  <dcterms:modified xsi:type="dcterms:W3CDTF">2014-10-28T14:22:14Z</dcterms:modified>
</cp:coreProperties>
</file>